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29.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8.xml" ContentType="application/inkml+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1.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Masters/notesMaster1.xml" ContentType="application/vnd.openxmlformats-officedocument.presentationml.notesMaster+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theme/theme1.xml" ContentType="application/vnd.openxmlformats-officedocument.theme+xml"/>
  <Override PartName="/ppt/theme/theme2.xml" ContentType="application/vnd.openxmlformats-officedocument.them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82" r:id="rId3"/>
    <p:sldId id="659" r:id="rId4"/>
    <p:sldId id="309" r:id="rId5"/>
    <p:sldId id="315" r:id="rId6"/>
    <p:sldId id="307" r:id="rId7"/>
    <p:sldId id="308" r:id="rId8"/>
    <p:sldId id="283" r:id="rId9"/>
    <p:sldId id="284" r:id="rId10"/>
    <p:sldId id="285" r:id="rId11"/>
    <p:sldId id="304" r:id="rId12"/>
    <p:sldId id="305" r:id="rId13"/>
    <p:sldId id="671" r:id="rId14"/>
    <p:sldId id="322" r:id="rId15"/>
    <p:sldId id="323" r:id="rId16"/>
    <p:sldId id="286" r:id="rId17"/>
    <p:sldId id="306" r:id="rId18"/>
    <p:sldId id="672" r:id="rId19"/>
    <p:sldId id="674" r:id="rId20"/>
    <p:sldId id="288" r:id="rId21"/>
    <p:sldId id="673" r:id="rId22"/>
    <p:sldId id="316" r:id="rId23"/>
    <p:sldId id="289" r:id="rId24"/>
    <p:sldId id="290" r:id="rId25"/>
    <p:sldId id="670" r:id="rId26"/>
    <p:sldId id="291" r:id="rId27"/>
    <p:sldId id="296" r:id="rId28"/>
    <p:sldId id="273" r:id="rId29"/>
    <p:sldId id="292" r:id="rId30"/>
    <p:sldId id="303" r:id="rId31"/>
    <p:sldId id="310" r:id="rId32"/>
    <p:sldId id="311" r:id="rId33"/>
    <p:sldId id="317" r:id="rId34"/>
    <p:sldId id="318" r:id="rId35"/>
    <p:sldId id="293" r:id="rId36"/>
    <p:sldId id="294" r:id="rId37"/>
    <p:sldId id="320" r:id="rId38"/>
    <p:sldId id="321" r:id="rId39"/>
    <p:sldId id="302" r:id="rId40"/>
    <p:sldId id="662" r:id="rId41"/>
    <p:sldId id="667" r:id="rId42"/>
    <p:sldId id="295" r:id="rId43"/>
    <p:sldId id="660" r:id="rId44"/>
    <p:sldId id="661" r:id="rId45"/>
    <p:sldId id="669" r:id="rId46"/>
    <p:sldId id="297" r:id="rId47"/>
    <p:sldId id="665" r:id="rId48"/>
    <p:sldId id="666" r:id="rId49"/>
    <p:sldId id="298" r:id="rId50"/>
    <p:sldId id="663" r:id="rId51"/>
    <p:sldId id="664" r:id="rId52"/>
    <p:sldId id="299" r:id="rId53"/>
    <p:sldId id="301" r:id="rId54"/>
    <p:sldId id="300" r:id="rId55"/>
    <p:sldId id="268" r:id="rId56"/>
  </p:sldIdLst>
  <p:sldSz cx="12192000" cy="6858000"/>
  <p:notesSz cx="6858000" cy="9144000"/>
  <p:embeddedFontLst>
    <p:embeddedFont>
      <p:font typeface="Baguet Script" panose="00000500000000000000" pitchFamily="2" charset="0"/>
      <p:regular r:id="rId58"/>
    </p:embeddedFon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j9kCMedSSp0kZPOrZslw8IoSGr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307" autoAdjust="0"/>
  </p:normalViewPr>
  <p:slideViewPr>
    <p:cSldViewPr snapToGrid="0">
      <p:cViewPr varScale="1">
        <p:scale>
          <a:sx n="51" d="100"/>
          <a:sy n="51" d="100"/>
        </p:scale>
        <p:origin x="72" y="22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customschemas.google.com/relationships/presentationmetadata" Target="metadata"/><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265CD-A4AE-40BD-A4AF-45A6102FF5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4C8204-A832-49CC-A07E-5F864EA5A580}">
      <dgm:prSet/>
      <dgm:spPr/>
      <dgm:t>
        <a:bodyPr/>
        <a:lstStyle/>
        <a:p>
          <a:r>
            <a:rPr lang="en-US"/>
            <a:t>Maximum Clique – with the largest number of vertices </a:t>
          </a:r>
        </a:p>
      </dgm:t>
    </dgm:pt>
    <dgm:pt modelId="{04A21349-90F1-419E-823F-06DB30931BDE}" type="parTrans" cxnId="{589A7D2E-6DA5-4EC0-A865-F8698EF31B63}">
      <dgm:prSet/>
      <dgm:spPr/>
      <dgm:t>
        <a:bodyPr/>
        <a:lstStyle/>
        <a:p>
          <a:endParaRPr lang="en-US"/>
        </a:p>
      </dgm:t>
    </dgm:pt>
    <dgm:pt modelId="{2DB0319C-2C53-4AD1-94D6-5285C9DDA4B3}" type="sibTrans" cxnId="{589A7D2E-6DA5-4EC0-A865-F8698EF31B63}">
      <dgm:prSet/>
      <dgm:spPr/>
      <dgm:t>
        <a:bodyPr/>
        <a:lstStyle/>
        <a:p>
          <a:endParaRPr lang="en-US"/>
        </a:p>
      </dgm:t>
    </dgm:pt>
    <dgm:pt modelId="{9AFA7DA7-6840-435D-B271-50DC4F96CDAD}">
      <dgm:prSet/>
      <dgm:spPr/>
      <dgm:t>
        <a:bodyPr/>
        <a:lstStyle/>
        <a:p>
          <a:r>
            <a:rPr lang="en-US"/>
            <a:t>Maximal Clique – No more nodes can be added to this Clique with clique definition not getting violated </a:t>
          </a:r>
        </a:p>
      </dgm:t>
    </dgm:pt>
    <dgm:pt modelId="{81AC2EAF-1FA5-49BE-A4B8-94E86BF6A5EE}" type="parTrans" cxnId="{A4A60C7B-D21C-4C20-88ED-2E9C5F011F4B}">
      <dgm:prSet/>
      <dgm:spPr/>
      <dgm:t>
        <a:bodyPr/>
        <a:lstStyle/>
        <a:p>
          <a:endParaRPr lang="en-US"/>
        </a:p>
      </dgm:t>
    </dgm:pt>
    <dgm:pt modelId="{E32A90F7-F7C2-44D9-A0DB-75D23044962C}" type="sibTrans" cxnId="{A4A60C7B-D21C-4C20-88ED-2E9C5F011F4B}">
      <dgm:prSet/>
      <dgm:spPr/>
      <dgm:t>
        <a:bodyPr/>
        <a:lstStyle/>
        <a:p>
          <a:endParaRPr lang="en-US"/>
        </a:p>
      </dgm:t>
    </dgm:pt>
    <dgm:pt modelId="{D1F37D7A-6311-40A9-8B7F-4D54E78C12C8}">
      <dgm:prSet/>
      <dgm:spPr/>
      <dgm:t>
        <a:bodyPr/>
        <a:lstStyle/>
        <a:p>
          <a:r>
            <a:rPr lang="en-US" dirty="0"/>
            <a:t>We can search for components in the graph by searching for Maximum Clique which is by definition Maximal </a:t>
          </a:r>
        </a:p>
      </dgm:t>
    </dgm:pt>
    <dgm:pt modelId="{6677A935-A246-48DE-BDAF-B98EE23EA02D}" type="parTrans" cxnId="{9B712CC6-103E-432C-970F-39EDC7E4F4FB}">
      <dgm:prSet/>
      <dgm:spPr/>
      <dgm:t>
        <a:bodyPr/>
        <a:lstStyle/>
        <a:p>
          <a:endParaRPr lang="en-US"/>
        </a:p>
      </dgm:t>
    </dgm:pt>
    <dgm:pt modelId="{39D4F024-78E4-4655-BA45-8AE29DA7252E}" type="sibTrans" cxnId="{9B712CC6-103E-432C-970F-39EDC7E4F4FB}">
      <dgm:prSet/>
      <dgm:spPr/>
      <dgm:t>
        <a:bodyPr/>
        <a:lstStyle/>
        <a:p>
          <a:endParaRPr lang="en-US"/>
        </a:p>
      </dgm:t>
    </dgm:pt>
    <dgm:pt modelId="{66231506-3B2F-4143-B533-B65506196764}">
      <dgm:prSet/>
      <dgm:spPr/>
      <dgm:t>
        <a:bodyPr/>
        <a:lstStyle/>
        <a:p>
          <a:r>
            <a:rPr lang="en-US"/>
            <a:t>Finding a clique is a NP HARD problem ( both maximum and maximal )  - algorithm has to generate all possible cliques and check for its existence </a:t>
          </a:r>
        </a:p>
      </dgm:t>
    </dgm:pt>
    <dgm:pt modelId="{F821A4DC-9139-4695-AD76-AFC48FBA7004}" type="parTrans" cxnId="{65061B48-D082-45F2-A055-FD72D93C3D46}">
      <dgm:prSet/>
      <dgm:spPr/>
      <dgm:t>
        <a:bodyPr/>
        <a:lstStyle/>
        <a:p>
          <a:endParaRPr lang="en-US"/>
        </a:p>
      </dgm:t>
    </dgm:pt>
    <dgm:pt modelId="{D7C11044-D382-499F-BD6D-9EFF11729F5C}" type="sibTrans" cxnId="{65061B48-D082-45F2-A055-FD72D93C3D46}">
      <dgm:prSet/>
      <dgm:spPr/>
      <dgm:t>
        <a:bodyPr/>
        <a:lstStyle/>
        <a:p>
          <a:endParaRPr lang="en-US"/>
        </a:p>
      </dgm:t>
    </dgm:pt>
    <dgm:pt modelId="{45DB45EC-0BA1-429D-8A36-2FE4473C59D1}">
      <dgm:prSet/>
      <dgm:spPr/>
      <dgm:t>
        <a:bodyPr/>
        <a:lstStyle/>
        <a:p>
          <a:r>
            <a:rPr lang="en-US"/>
            <a:t>Cliques are rare in real world graph. A graph with n nodes may have </a:t>
          </a:r>
          <a:r>
            <a:rPr lang="en-US" baseline="30000"/>
            <a:t>n</a:t>
          </a:r>
          <a:r>
            <a:rPr lang="en-US"/>
            <a:t>C</a:t>
          </a:r>
          <a:r>
            <a:rPr lang="en-US" baseline="-25000"/>
            <a:t>2 </a:t>
          </a:r>
          <a:r>
            <a:rPr lang="en-US"/>
            <a:t>edges  and removal of any one of them will violate clique conditions.  </a:t>
          </a:r>
        </a:p>
      </dgm:t>
    </dgm:pt>
    <dgm:pt modelId="{A08F5858-EAF7-466E-9D32-F07FA114A33F}" type="parTrans" cxnId="{DD141F39-3BCC-457C-BA33-D6F66A3EEF71}">
      <dgm:prSet/>
      <dgm:spPr/>
      <dgm:t>
        <a:bodyPr/>
        <a:lstStyle/>
        <a:p>
          <a:endParaRPr lang="en-US"/>
        </a:p>
      </dgm:t>
    </dgm:pt>
    <dgm:pt modelId="{7694ABFC-DBDA-4224-95CF-DBCA2CEF60EE}" type="sibTrans" cxnId="{DD141F39-3BCC-457C-BA33-D6F66A3EEF71}">
      <dgm:prSet/>
      <dgm:spPr/>
      <dgm:t>
        <a:bodyPr/>
        <a:lstStyle/>
        <a:p>
          <a:endParaRPr lang="en-US"/>
        </a:p>
      </dgm:t>
    </dgm:pt>
    <dgm:pt modelId="{043DF52E-DFBC-4DA8-BE07-CE87391509AC}">
      <dgm:prSet/>
      <dgm:spPr/>
      <dgm:t>
        <a:bodyPr/>
        <a:lstStyle/>
        <a:p>
          <a:r>
            <a:rPr lang="en-US"/>
            <a:t>For checking clique existence, we have to check for all values of n where clique is possible. </a:t>
          </a:r>
        </a:p>
      </dgm:t>
    </dgm:pt>
    <dgm:pt modelId="{AEE79046-18A7-437B-A4E7-63BD6CB1DD61}" type="parTrans" cxnId="{73C97515-D18E-4E96-8BB1-AEE4760DCA06}">
      <dgm:prSet/>
      <dgm:spPr/>
      <dgm:t>
        <a:bodyPr/>
        <a:lstStyle/>
        <a:p>
          <a:endParaRPr lang="en-US"/>
        </a:p>
      </dgm:t>
    </dgm:pt>
    <dgm:pt modelId="{F6E7D5A5-BA6A-480A-BF31-ECE2296CD4E4}" type="sibTrans" cxnId="{73C97515-D18E-4E96-8BB1-AEE4760DCA06}">
      <dgm:prSet/>
      <dgm:spPr/>
      <dgm:t>
        <a:bodyPr/>
        <a:lstStyle/>
        <a:p>
          <a:endParaRPr lang="en-US"/>
        </a:p>
      </dgm:t>
    </dgm:pt>
    <dgm:pt modelId="{77F885B8-4A4D-4250-BDE1-1A74345E07C2}" type="pres">
      <dgm:prSet presAssocID="{26E265CD-A4AE-40BD-A4AF-45A6102FF55B}" presName="linear" presStyleCnt="0">
        <dgm:presLayoutVars>
          <dgm:animLvl val="lvl"/>
          <dgm:resizeHandles val="exact"/>
        </dgm:presLayoutVars>
      </dgm:prSet>
      <dgm:spPr/>
    </dgm:pt>
    <dgm:pt modelId="{09775C98-7B0A-46A1-999B-9DD373A657A3}" type="pres">
      <dgm:prSet presAssocID="{B24C8204-A832-49CC-A07E-5F864EA5A580}" presName="parentText" presStyleLbl="node1" presStyleIdx="0" presStyleCnt="6" custLinFactNeighborX="8034" custLinFactNeighborY="-21781">
        <dgm:presLayoutVars>
          <dgm:chMax val="0"/>
          <dgm:bulletEnabled val="1"/>
        </dgm:presLayoutVars>
      </dgm:prSet>
      <dgm:spPr/>
    </dgm:pt>
    <dgm:pt modelId="{CE69ED51-1CD0-4CF6-8AE3-1116F6678EFD}" type="pres">
      <dgm:prSet presAssocID="{2DB0319C-2C53-4AD1-94D6-5285C9DDA4B3}" presName="spacer" presStyleCnt="0"/>
      <dgm:spPr/>
    </dgm:pt>
    <dgm:pt modelId="{E4957322-E6AB-409B-990B-48E6BB282516}" type="pres">
      <dgm:prSet presAssocID="{9AFA7DA7-6840-435D-B271-50DC4F96CDAD}" presName="parentText" presStyleLbl="node1" presStyleIdx="1" presStyleCnt="6">
        <dgm:presLayoutVars>
          <dgm:chMax val="0"/>
          <dgm:bulletEnabled val="1"/>
        </dgm:presLayoutVars>
      </dgm:prSet>
      <dgm:spPr/>
    </dgm:pt>
    <dgm:pt modelId="{2ACE9127-C3B9-4647-A89B-CFFA2A792D41}" type="pres">
      <dgm:prSet presAssocID="{E32A90F7-F7C2-44D9-A0DB-75D23044962C}" presName="spacer" presStyleCnt="0"/>
      <dgm:spPr/>
    </dgm:pt>
    <dgm:pt modelId="{8FB9C0CF-83D3-4C81-B643-FBE8F2AC9C7F}" type="pres">
      <dgm:prSet presAssocID="{D1F37D7A-6311-40A9-8B7F-4D54E78C12C8}" presName="parentText" presStyleLbl="node1" presStyleIdx="2" presStyleCnt="6">
        <dgm:presLayoutVars>
          <dgm:chMax val="0"/>
          <dgm:bulletEnabled val="1"/>
        </dgm:presLayoutVars>
      </dgm:prSet>
      <dgm:spPr/>
    </dgm:pt>
    <dgm:pt modelId="{74B8A6A7-440C-42D1-B2D9-4E65548837C5}" type="pres">
      <dgm:prSet presAssocID="{39D4F024-78E4-4655-BA45-8AE29DA7252E}" presName="spacer" presStyleCnt="0"/>
      <dgm:spPr/>
    </dgm:pt>
    <dgm:pt modelId="{81C63B91-19D6-4364-94A8-148564BE99D9}" type="pres">
      <dgm:prSet presAssocID="{66231506-3B2F-4143-B533-B65506196764}" presName="parentText" presStyleLbl="node1" presStyleIdx="3" presStyleCnt="6">
        <dgm:presLayoutVars>
          <dgm:chMax val="0"/>
          <dgm:bulletEnabled val="1"/>
        </dgm:presLayoutVars>
      </dgm:prSet>
      <dgm:spPr/>
    </dgm:pt>
    <dgm:pt modelId="{2135AFE2-9188-498A-88C4-B5819D8211FF}" type="pres">
      <dgm:prSet presAssocID="{D7C11044-D382-499F-BD6D-9EFF11729F5C}" presName="spacer" presStyleCnt="0"/>
      <dgm:spPr/>
    </dgm:pt>
    <dgm:pt modelId="{6627BE62-14E5-4226-A932-30C015B1D6D7}" type="pres">
      <dgm:prSet presAssocID="{45DB45EC-0BA1-429D-8A36-2FE4473C59D1}" presName="parentText" presStyleLbl="node1" presStyleIdx="4" presStyleCnt="6">
        <dgm:presLayoutVars>
          <dgm:chMax val="0"/>
          <dgm:bulletEnabled val="1"/>
        </dgm:presLayoutVars>
      </dgm:prSet>
      <dgm:spPr/>
    </dgm:pt>
    <dgm:pt modelId="{455EF6D6-8C34-4849-8B59-8CCB3606BED4}" type="pres">
      <dgm:prSet presAssocID="{7694ABFC-DBDA-4224-95CF-DBCA2CEF60EE}" presName="spacer" presStyleCnt="0"/>
      <dgm:spPr/>
    </dgm:pt>
    <dgm:pt modelId="{98B46B79-0B4B-47C5-8052-FCCD8E84FED3}" type="pres">
      <dgm:prSet presAssocID="{043DF52E-DFBC-4DA8-BE07-CE87391509AC}" presName="parentText" presStyleLbl="node1" presStyleIdx="5" presStyleCnt="6">
        <dgm:presLayoutVars>
          <dgm:chMax val="0"/>
          <dgm:bulletEnabled val="1"/>
        </dgm:presLayoutVars>
      </dgm:prSet>
      <dgm:spPr/>
    </dgm:pt>
  </dgm:ptLst>
  <dgm:cxnLst>
    <dgm:cxn modelId="{98AD840E-ADC2-415E-85E8-7219B41FD38B}" type="presOf" srcId="{45DB45EC-0BA1-429D-8A36-2FE4473C59D1}" destId="{6627BE62-14E5-4226-A932-30C015B1D6D7}" srcOrd="0" destOrd="0" presId="urn:microsoft.com/office/officeart/2005/8/layout/vList2"/>
    <dgm:cxn modelId="{215C6D13-F836-4A16-9FB9-C6DBCC9CDA0D}" type="presOf" srcId="{D1F37D7A-6311-40A9-8B7F-4D54E78C12C8}" destId="{8FB9C0CF-83D3-4C81-B643-FBE8F2AC9C7F}" srcOrd="0" destOrd="0" presId="urn:microsoft.com/office/officeart/2005/8/layout/vList2"/>
    <dgm:cxn modelId="{73C97515-D18E-4E96-8BB1-AEE4760DCA06}" srcId="{26E265CD-A4AE-40BD-A4AF-45A6102FF55B}" destId="{043DF52E-DFBC-4DA8-BE07-CE87391509AC}" srcOrd="5" destOrd="0" parTransId="{AEE79046-18A7-437B-A4E7-63BD6CB1DD61}" sibTransId="{F6E7D5A5-BA6A-480A-BF31-ECE2296CD4E4}"/>
    <dgm:cxn modelId="{589A7D2E-6DA5-4EC0-A865-F8698EF31B63}" srcId="{26E265CD-A4AE-40BD-A4AF-45A6102FF55B}" destId="{B24C8204-A832-49CC-A07E-5F864EA5A580}" srcOrd="0" destOrd="0" parTransId="{04A21349-90F1-419E-823F-06DB30931BDE}" sibTransId="{2DB0319C-2C53-4AD1-94D6-5285C9DDA4B3}"/>
    <dgm:cxn modelId="{BDFDEC30-3298-44F3-8155-F4BD3FECDD06}" type="presOf" srcId="{66231506-3B2F-4143-B533-B65506196764}" destId="{81C63B91-19D6-4364-94A8-148564BE99D9}" srcOrd="0" destOrd="0" presId="urn:microsoft.com/office/officeart/2005/8/layout/vList2"/>
    <dgm:cxn modelId="{DD141F39-3BCC-457C-BA33-D6F66A3EEF71}" srcId="{26E265CD-A4AE-40BD-A4AF-45A6102FF55B}" destId="{45DB45EC-0BA1-429D-8A36-2FE4473C59D1}" srcOrd="4" destOrd="0" parTransId="{A08F5858-EAF7-466E-9D32-F07FA114A33F}" sibTransId="{7694ABFC-DBDA-4224-95CF-DBCA2CEF60EE}"/>
    <dgm:cxn modelId="{65061B48-D082-45F2-A055-FD72D93C3D46}" srcId="{26E265CD-A4AE-40BD-A4AF-45A6102FF55B}" destId="{66231506-3B2F-4143-B533-B65506196764}" srcOrd="3" destOrd="0" parTransId="{F821A4DC-9139-4695-AD76-AFC48FBA7004}" sibTransId="{D7C11044-D382-499F-BD6D-9EFF11729F5C}"/>
    <dgm:cxn modelId="{E6436073-542A-4F77-B114-A2DFCC9DC6D9}" type="presOf" srcId="{26E265CD-A4AE-40BD-A4AF-45A6102FF55B}" destId="{77F885B8-4A4D-4250-BDE1-1A74345E07C2}" srcOrd="0" destOrd="0" presId="urn:microsoft.com/office/officeart/2005/8/layout/vList2"/>
    <dgm:cxn modelId="{A4A60C7B-D21C-4C20-88ED-2E9C5F011F4B}" srcId="{26E265CD-A4AE-40BD-A4AF-45A6102FF55B}" destId="{9AFA7DA7-6840-435D-B271-50DC4F96CDAD}" srcOrd="1" destOrd="0" parTransId="{81AC2EAF-1FA5-49BE-A4B8-94E86BF6A5EE}" sibTransId="{E32A90F7-F7C2-44D9-A0DB-75D23044962C}"/>
    <dgm:cxn modelId="{BB776E97-2BC5-45EF-AE8A-506F9FBB2419}" type="presOf" srcId="{B24C8204-A832-49CC-A07E-5F864EA5A580}" destId="{09775C98-7B0A-46A1-999B-9DD373A657A3}" srcOrd="0" destOrd="0" presId="urn:microsoft.com/office/officeart/2005/8/layout/vList2"/>
    <dgm:cxn modelId="{83B7B8A4-811D-4127-A97F-036AECBE2332}" type="presOf" srcId="{043DF52E-DFBC-4DA8-BE07-CE87391509AC}" destId="{98B46B79-0B4B-47C5-8052-FCCD8E84FED3}" srcOrd="0" destOrd="0" presId="urn:microsoft.com/office/officeart/2005/8/layout/vList2"/>
    <dgm:cxn modelId="{6D6F0FA6-DC75-4AE8-961B-FEBFE8063BB3}" type="presOf" srcId="{9AFA7DA7-6840-435D-B271-50DC4F96CDAD}" destId="{E4957322-E6AB-409B-990B-48E6BB282516}" srcOrd="0" destOrd="0" presId="urn:microsoft.com/office/officeart/2005/8/layout/vList2"/>
    <dgm:cxn modelId="{9B712CC6-103E-432C-970F-39EDC7E4F4FB}" srcId="{26E265CD-A4AE-40BD-A4AF-45A6102FF55B}" destId="{D1F37D7A-6311-40A9-8B7F-4D54E78C12C8}" srcOrd="2" destOrd="0" parTransId="{6677A935-A246-48DE-BDAF-B98EE23EA02D}" sibTransId="{39D4F024-78E4-4655-BA45-8AE29DA7252E}"/>
    <dgm:cxn modelId="{00D186BB-AE29-453B-BD97-08CC52522495}" type="presParOf" srcId="{77F885B8-4A4D-4250-BDE1-1A74345E07C2}" destId="{09775C98-7B0A-46A1-999B-9DD373A657A3}" srcOrd="0" destOrd="0" presId="urn:microsoft.com/office/officeart/2005/8/layout/vList2"/>
    <dgm:cxn modelId="{4BF8B913-D413-48A3-80A3-8440428E9DD9}" type="presParOf" srcId="{77F885B8-4A4D-4250-BDE1-1A74345E07C2}" destId="{CE69ED51-1CD0-4CF6-8AE3-1116F6678EFD}" srcOrd="1" destOrd="0" presId="urn:microsoft.com/office/officeart/2005/8/layout/vList2"/>
    <dgm:cxn modelId="{5C2A89B0-D333-4C0A-96DA-0E03D23DD8B5}" type="presParOf" srcId="{77F885B8-4A4D-4250-BDE1-1A74345E07C2}" destId="{E4957322-E6AB-409B-990B-48E6BB282516}" srcOrd="2" destOrd="0" presId="urn:microsoft.com/office/officeart/2005/8/layout/vList2"/>
    <dgm:cxn modelId="{74FF6137-A6D5-4EFA-A338-969646DB3E52}" type="presParOf" srcId="{77F885B8-4A4D-4250-BDE1-1A74345E07C2}" destId="{2ACE9127-C3B9-4647-A89B-CFFA2A792D41}" srcOrd="3" destOrd="0" presId="urn:microsoft.com/office/officeart/2005/8/layout/vList2"/>
    <dgm:cxn modelId="{786565C3-9E37-4818-9DBB-AD7B0ED1650B}" type="presParOf" srcId="{77F885B8-4A4D-4250-BDE1-1A74345E07C2}" destId="{8FB9C0CF-83D3-4C81-B643-FBE8F2AC9C7F}" srcOrd="4" destOrd="0" presId="urn:microsoft.com/office/officeart/2005/8/layout/vList2"/>
    <dgm:cxn modelId="{D5D92EC4-7A56-4AAB-865B-A9CA2ECFBAFC}" type="presParOf" srcId="{77F885B8-4A4D-4250-BDE1-1A74345E07C2}" destId="{74B8A6A7-440C-42D1-B2D9-4E65548837C5}" srcOrd="5" destOrd="0" presId="urn:microsoft.com/office/officeart/2005/8/layout/vList2"/>
    <dgm:cxn modelId="{B3A5223C-1233-4A71-852F-15AEACA5D9B6}" type="presParOf" srcId="{77F885B8-4A4D-4250-BDE1-1A74345E07C2}" destId="{81C63B91-19D6-4364-94A8-148564BE99D9}" srcOrd="6" destOrd="0" presId="urn:microsoft.com/office/officeart/2005/8/layout/vList2"/>
    <dgm:cxn modelId="{FD80C9C3-D86C-4D2C-BB38-BDBF64ADD7FF}" type="presParOf" srcId="{77F885B8-4A4D-4250-BDE1-1A74345E07C2}" destId="{2135AFE2-9188-498A-88C4-B5819D8211FF}" srcOrd="7" destOrd="0" presId="urn:microsoft.com/office/officeart/2005/8/layout/vList2"/>
    <dgm:cxn modelId="{DC7EE8D5-7460-41C3-B17E-CBDB563298A9}" type="presParOf" srcId="{77F885B8-4A4D-4250-BDE1-1A74345E07C2}" destId="{6627BE62-14E5-4226-A932-30C015B1D6D7}" srcOrd="8" destOrd="0" presId="urn:microsoft.com/office/officeart/2005/8/layout/vList2"/>
    <dgm:cxn modelId="{31C71DDC-B1AF-420C-AA58-BD05C4EF24D5}" type="presParOf" srcId="{77F885B8-4A4D-4250-BDE1-1A74345E07C2}" destId="{455EF6D6-8C34-4849-8B59-8CCB3606BED4}" srcOrd="9" destOrd="0" presId="urn:microsoft.com/office/officeart/2005/8/layout/vList2"/>
    <dgm:cxn modelId="{2D95C834-5A4B-4C56-AB86-5861AF76764B}" type="presParOf" srcId="{77F885B8-4A4D-4250-BDE1-1A74345E07C2}" destId="{98B46B79-0B4B-47C5-8052-FCCD8E84FED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75C98-7B0A-46A1-999B-9DD373A657A3}">
      <dsp:nvSpPr>
        <dsp:cNvPr id="0" name=""/>
        <dsp:cNvSpPr/>
      </dsp:nvSpPr>
      <dsp:spPr>
        <a:xfrm>
          <a:off x="0" y="99431"/>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Maximum Clique – with the largest number of vertices </a:t>
          </a:r>
        </a:p>
      </dsp:txBody>
      <dsp:txXfrm>
        <a:off x="38981" y="138412"/>
        <a:ext cx="9812814" cy="720562"/>
      </dsp:txXfrm>
    </dsp:sp>
    <dsp:sp modelId="{E4957322-E6AB-409B-990B-48E6BB282516}">
      <dsp:nvSpPr>
        <dsp:cNvPr id="0" name=""/>
        <dsp:cNvSpPr/>
      </dsp:nvSpPr>
      <dsp:spPr>
        <a:xfrm>
          <a:off x="0" y="971610"/>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Maximal Clique – No more nodes can be added to this Clique with clique definition not getting violated </a:t>
          </a:r>
        </a:p>
      </dsp:txBody>
      <dsp:txXfrm>
        <a:off x="38981" y="1010591"/>
        <a:ext cx="9812814" cy="720562"/>
      </dsp:txXfrm>
    </dsp:sp>
    <dsp:sp modelId="{8FB9C0CF-83D3-4C81-B643-FBE8F2AC9C7F}">
      <dsp:nvSpPr>
        <dsp:cNvPr id="0" name=""/>
        <dsp:cNvSpPr/>
      </dsp:nvSpPr>
      <dsp:spPr>
        <a:xfrm>
          <a:off x="0" y="1830615"/>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We can search for components in the graph by searching for Maximum Clique which is by definition Maximal </a:t>
          </a:r>
        </a:p>
      </dsp:txBody>
      <dsp:txXfrm>
        <a:off x="38981" y="1869596"/>
        <a:ext cx="9812814" cy="720562"/>
      </dsp:txXfrm>
    </dsp:sp>
    <dsp:sp modelId="{81C63B91-19D6-4364-94A8-148564BE99D9}">
      <dsp:nvSpPr>
        <dsp:cNvPr id="0" name=""/>
        <dsp:cNvSpPr/>
      </dsp:nvSpPr>
      <dsp:spPr>
        <a:xfrm>
          <a:off x="0" y="2689620"/>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Finding a clique is a NP HARD problem ( both maximum and maximal )  - algorithm has to generate all possible cliques and check for its existence </a:t>
          </a:r>
        </a:p>
      </dsp:txBody>
      <dsp:txXfrm>
        <a:off x="38981" y="2728601"/>
        <a:ext cx="9812814" cy="720562"/>
      </dsp:txXfrm>
    </dsp:sp>
    <dsp:sp modelId="{6627BE62-14E5-4226-A932-30C015B1D6D7}">
      <dsp:nvSpPr>
        <dsp:cNvPr id="0" name=""/>
        <dsp:cNvSpPr/>
      </dsp:nvSpPr>
      <dsp:spPr>
        <a:xfrm>
          <a:off x="0" y="3548625"/>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Cliques are rare in real world graph. A graph with n nodes may have </a:t>
          </a:r>
          <a:r>
            <a:rPr lang="en-US" sz="2100" kern="1200" baseline="30000"/>
            <a:t>n</a:t>
          </a:r>
          <a:r>
            <a:rPr lang="en-US" sz="2100" kern="1200"/>
            <a:t>C</a:t>
          </a:r>
          <a:r>
            <a:rPr lang="en-US" sz="2100" kern="1200" baseline="-25000"/>
            <a:t>2 </a:t>
          </a:r>
          <a:r>
            <a:rPr lang="en-US" sz="2100" kern="1200"/>
            <a:t>edges  and removal of any one of them will violate clique conditions.  </a:t>
          </a:r>
        </a:p>
      </dsp:txBody>
      <dsp:txXfrm>
        <a:off x="38981" y="3587606"/>
        <a:ext cx="9812814" cy="720562"/>
      </dsp:txXfrm>
    </dsp:sp>
    <dsp:sp modelId="{98B46B79-0B4B-47C5-8052-FCCD8E84FED3}">
      <dsp:nvSpPr>
        <dsp:cNvPr id="0" name=""/>
        <dsp:cNvSpPr/>
      </dsp:nvSpPr>
      <dsp:spPr>
        <a:xfrm>
          <a:off x="0" y="4407630"/>
          <a:ext cx="9890776" cy="7985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For checking clique existence, we have to check for all values of n where clique is possible. </a:t>
          </a:r>
        </a:p>
      </dsp:txBody>
      <dsp:txXfrm>
        <a:off x="38981" y="4446611"/>
        <a:ext cx="9812814" cy="7205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22:43.594"/>
    </inkml:context>
    <inkml:brush xml:id="br0">
      <inkml:brushProperty name="width" value="0.05292" units="cm"/>
      <inkml:brushProperty name="height" value="0.05292" units="cm"/>
      <inkml:brushProperty name="color" value="#FF0000"/>
    </inkml:brush>
  </inkml:definitions>
  <inkml:trace contextRef="#ctx0" brushRef="#br0">22015 12950 779 0,'187'-109'0'0,"-22"11"-18"16,-47 20-535-16</inkml:trace>
  <inkml:trace contextRef="#ctx0" brushRef="#br0" timeOffset="1463.93">25375 16164 1527 0,'0'0'714'0,"0"0"-357"15,0 0 140-15,0 0-214 16,0 0-110-16,0 0-47 15,0 0-20 1,83-10-38-16,-81 20 16 16,0 12-24-16,0 10-9 0,0 8-9 15,5 4-41-15,9-3-1 16,8-5 0-16,19-18-14 16,13-14 14-16,17-4 1 15,31-36 6 1,-3-4 6-16,5-15-13 0,2 3 0 15,-22 6 0-15,3 6 0 16,-12 14 0-16,-19 8 0 0,-14 18 0 16,-11 0 0-16,-6 18 0 15,-2 14 0-15,-1 8 0 16,5 4 0-16,7-4 0 16,4 0 0-16,4-12 0 15,7-7 0 1,5-16 0-16,2-5 0 0,3-4 0 15,-1-18 0-15,0-2 0 16,-4-2 0-16,-6 4 0 16,-4 12 0-16,-7 6 0 0,-3 4 0 15,-5 4 0 1,-4 18 0-16,2 2 0 0,2 2 0 16,2 1 0-16,9-5 0 15,6-4 0-15,10-8 0 16,4-10 0-16,5 0 0 15,2-6 0-15,-1-16 0 16,0 0 0-16,-8-5 0 16,-9 9 0-16,-10 4 0 15,-12 6 0 1,-10 4 0-16,-5 4 0 0,-3 0 0 16,-5 4 0-16,-6 14 0 15,-6-5-590-15,-19 5-1081 0</inkml:trace>
  <inkml:trace contextRef="#ctx0" brushRef="#br0" timeOffset="2597.4">21022 17016 1287 0,'0'0'607'0,"0"0"-223"15,0 0 178-15,0 0-257 16,0 0-87-16,0 0-78 15,0 0 28-15,17 6-17 0,1 28-52 16,2 3-7 0,0 3-50-16,7 0-20 0,8-4-3 15,13-4-19-15,4-6 0 16,13-12 0-16,7-10 0 16,8-4 0-16,4-4 0 15,4-18 0-15,1-10 0 16,-2 0 0-16,-10-2 0 15,-8 6 0-15,-11 10 0 16,-11 9 0-16,-11 9 0 0,-5 0 0 16,-4 9 0-16,-2 9 0 15,-2 0 0-15,4 4 0 16,0-4 0-16,4 0 0 16,0-4 0-16,5-6 0 15,3-4 0-15,5-4 0 16,7 0 0-16,4-12 0 15,9-10 0-15,-2-2 0 16,0 2 0-16,-7 5 0 16,-3 12 0-16,-10 5 0 15,-8 0 0-15,-3 10 0 16,-5 12 0-16,1 4 0 16,2 2 0-16,2 2 0 0,3-4 0 15,4-8 0-15,4 0 0 16,2-8 0-16,4-6 0 15,0-4 0-15,4 0 0 16,-1-8 0-16,5-6 0 16,1-4 0-16,3 8 0 15,-4-2 0-15,-4 8 0 16,-10 4 0-16,-9 0 0 16,-8 0 0-16,-11 4 0 15,-14 14 0-15,-8 0-125 16,-13 0-958-16</inkml:trace>
  <inkml:trace contextRef="#ctx0" brushRef="#br0" timeOffset="3924.49">17831 17925 1425 0,'0'0'773'16,"0"0"-204"0,0 0-237-16,0 0 8 0,0 0-25 0,0 0-137 15,0 0-71-15,80 38-50 16,-56 8-57-16,1 10 0 0,2 4 0 15,2-2 0-15,4-6 0 16,3-6 0 0,4-15 0-1,2-17 0-15,5-14 0 16,4 0 0-16,3-28 0 16,2-16 0-16,2-8 0 15,-5-9 0-15,-2 5 0 16,-11 6 0-16,-9 20 0 15,-6 12 0-15,-7 18 0 16,-1 0 0-16,6 30 0 16,4 10 0-16,4 10 0 15,7-2 0-15,6-4 0 0,5-8 0 16,7-11 0-16,0-13 0 16,-1-12 0-16,3 0 0 15,-2-27 0-15,0-5 0 16,-3-8 0-16,-4 0 0 15,-4 4 0-15,-7 10 0 16,-7 16 0-16,-7 10 0 16,3 0 0-16,2 28 0 15,9 12 0-15,4 4 0 16,7 6 0-16,7-6 0 16,4-3 0-16,3-11 0 0,1-12 0 15,-1-14 0-15,-1-4 0 16,-2-12 0-1,-2-14 0-15,-5-6 0 0,-1-4 0 16,-8 2 0-16,-6 1 0 16,-2 5 0-16,18-16 0 15,-10 8 0-15,0 2-869 0</inkml:trace>
  <inkml:trace contextRef="#ctx0" brushRef="#br0" timeOffset="4054.41">21444 18258 2833 0,'0'0'1025'0,"0"0"-871"16,0 0-154-16,0 0-67 0,-131 90-907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47:18.094"/>
    </inkml:context>
    <inkml:brush xml:id="br0">
      <inkml:brushProperty name="width" value="0.05292" units="cm"/>
      <inkml:brushProperty name="height" value="0.05292" units="cm"/>
      <inkml:brushProperty name="color" value="#FF0000"/>
    </inkml:brush>
  </inkml:definitions>
  <inkml:trace contextRef="#ctx0" brushRef="#br0">3993 1905 2002 0,'0'0'770'0,"0"0"-393"0,0 0-7 15,0 0-114 1,0 0-82-16,0 0-27 0,0-45-147 16,0 45 0-16,0 0 0 15,0 0 0-15,0 4 0 16,0 10 0-16,-6 13 0 15,2 9 0-15,0 8 0 16,4 6 0-16,0-2 0 16,0-1 0-1,14-10 0-15,7-5 0 0,6-5 0 16,2-11 0-16,2-9 0 0,3-4 0 16,-3-3 0-16,2 0 0 15,-2-18 0-15,-4-4 0 16,-2-6 0-16,-5-3 0 15,-7 1 0 1,-4-4 0-16,-7-2 0 0,-2 0 0 16,0 0 0-16,0 0 0 31,-2 2 0-31,-7 1 0 16,-4 4 0-16,-3 0 0 0,-3 7 0 0,-6 0 0 15,-6 4 0 1,-3 6 0-16,-8 6 0 15,-32 6 0-15,10 20-278 16,4 7-1350-16</inkml:trace>
  <inkml:trace contextRef="#ctx0" brushRef="#br0" timeOffset="220.38">4110 1783 436 0,'0'-49'118'0,"0"29"-82"15,0 2 77-15,0 0-71 16,-2 6-12-16,2 0-3 16,0 2 7-16,0 0 130 15,0 2-86-15,0 0-78 16,7 2-320-16,4 0 119 0</inkml:trace>
  <inkml:trace contextRef="#ctx0" brushRef="#br0" timeOffset="1021.93">4271 1459 1884 0,'0'0'369'0,"0"0"-52"16,0 0-44-16,0 0-132 15,0 0-67-15,0 0 19 16,0 0-3-16,-89-56 27 16,68 52-24-16,-3 0 7 15,0 0-8-15,-5 4-28 16,2 0-4-16,0 0-28 16,-2 0-20-16,2 0 0 15,-2 7-12-15,-2 8-14 16,-2 6 13-16,-1 4 2 15,-1 8 6-15,-1 7-7 0,5 10 1 16,0 6-3 0,4 8-3-16,5 4 5 0,3 0 0 15,6 1 18-15,5-3 15 16,6-2-18-16,2-2 16 16,0-2-7-16,0-2-24 15,8-1 9-15,5-1 6 16,1-2-2-16,3-4 17 0,4-4-10 15,6-2-1-15,4-4 4 16,4-3-16-16,3-7-1 16,5-4 17-16,1-4-23 15,6-6 0-15,0-6 0 16,4-4 0-16,2-4 0 16,0-2 0-16,2 0 0 15,2 0 0-15,2-10 0 16,1-4 0-16,-1-4 0 15,0-2 0-15,-1-3 0 16,-4 0 0-16,-2-5 0 16,-5-1 0-16,-4-3 0 15,-5-4 0-15,-3-2 0 0,-3-4 0 16,-4-6 0-16,-2-6 0 16,-4-2 0-16,-2-5 0 15,-6 1 0-15,-5 4 0 16,-8 6 0-16,-4 6 0 15,0 5 0-15,-2 2 0 16,-16 2 0-16,-7 2 0 16,-2-2 0-16,-6 1 0 15,-3 0 0-15,-2-2 0 16,-4-2 0-16,0 2 0 16,-3 4 0-16,2 2 0 15,-1 4 0-15,1 2 0 16,1 3 0-16,3 2 0 15,-2 2 0-15,-12 2 0 0,10 5 0 16,3 7-754-16</inkml:trace>
  <inkml:trace contextRef="#ctx0" brushRef="#br0" timeOffset="2887.92">5304 2035 576 0,'0'0'220'16,"0"0"38"-16,0 0 54 15,0 0-99-15,0 0-13 16,0 0 37-16,0 0-46 16,-56-46-10-16,50 40-11 15,-1 2-38-15,-3 0-7 0,-2 2-27 16,-3 0-35-16,-6 2-16 0,-3 0-31 16,-3 0-4-1,-1 0 2-15,1 0-13 0,4 0 12 31,5 2 23-31,7 0 18 0,9-2 42 0,2 2-28 16,0 0-20-16,25 0 8 16,13 0 140-16,13-2-53 15,14 0-46-15,12-4-31 16,26-16-4 0,31-7-29-16,30-6-8 0,17-3-2 15,6-3-23-15,0 3 0 16,-2-1 2-16,6-4-2 15,4-1 12-15,-2 2-12 0,-3 0 0 16,-14 4 0-16,-14 2 0 16,-21 1 0-1,-30 10 0-15,-31 5 0 0,-24 4 0 16,-14 4 0-16,-4-2 0 16,-2-1 0-16,-4 3 0 15,-17 2 0-15,-9 4 0 16,-6 0 0-16,0 4 0 15,0 0 0-15,-6 0 0 16,-34 2-158-16,2 12-569 0,-5 2-452 16</inkml:trace>
  <inkml:trace contextRef="#ctx0" brushRef="#br0" timeOffset="3360.04">6557 1391 1631 0,'0'0'583'0,"0"0"-73"0,0 0-131 16,0 0-78-16,0 0-107 15,0 0-77-15,0 0-75 16,-31-33-15-16,31 33-26 16,0 0 7-16,0 0-8 15,0 9 1-15,0 4 0 16,10 2 21 0,13 6-21-16,10 2 9 15,15 5 9 1,9 4-18-16,8-1 21 15,4-1-20-15,-9-2-2 0,-14-4 8 16,-14-6-8-16,-18 0-1 16,-14 0-15-16,-12 4 16 15,-26 6 15-15,-13 11-3 16,-7 4-12-16,-2 5 8 16,2 5-2-16,9 1-7 15,9 2 1-15,15-4-19 16,12-2 17-16,13-2-113 15,13-12-340-15,14-18-437 0</inkml:trace>
  <inkml:trace contextRef="#ctx0" brushRef="#br0" timeOffset="3864.47">8631 1207 1798 0,'0'0'867'0,"0"0"-224"0,0 0-279 15,0 0-148-15,0 0-141 16,0 0-63-16,0 0 34 16,-29 102 1-16,29-35-19 15,0 5-28-15,0 1 0 16,0 0 0-16,0-7 0 16,9-6 0-16,-2-14 0 15,-3-11 0-15,-2-13-53 16,-2-17-179-16,0-6-265 15,-6-24-215-15,-6-4-826 0</inkml:trace>
  <inkml:trace contextRef="#ctx0" brushRef="#br0" timeOffset="4447.84">8606 1038 1482 0,'0'0'507'15,"0"0"-201"-15,0 0-42 0,0 0-1 16,0 0-135-16,-146-98 10 16,101 92-20-16,-6 6-17 15,-9 2 9-15,-10 24-9 16,-1 10-7-16,0 14-1 16,9 11-27-16,10 9 3 15,17 8 2 1,16 4-16-16,17 5 10 0,2-3-22 15,29-4-21-15,14-2-22 16,8-6 0-16,5-7 0 16,2-7 0-16,0-8 0 15,0-6 0-15,-5-8 0 16,0-4 0-16,1-6 0 16,2-4 0-16,-3-8 0 15,5-6 0-15,0-8 0 0,2 0 0 16,2-8 0-16,1-12 0 15,-1-8 0-15,-2-8 0 16,-6-4 0-16,-6-9 0 16,-5-2 0-16,-9-7 0 15,-5-5 0-15,-5-3 0 16,-8 0 0-16,-8-5 0 16,-5 3 0-16,-3 0 0 15,-3 2 0-15,-16 2 0 16,-8 2 0-16,-4 6 0 0,-5 2 0 15,-5 5 0-15,-3 7 0 16,-2 8 0 0,-6 6 0-16,-3 12 0 0,-8 10 0 15,-12 6 0-15,-57 42 0 16,17 6-330 0,7 5-1637-16</inkml:trace>
  <inkml:trace contextRef="#ctx0" brushRef="#br0" timeOffset="5521.6">4641 2695 1495 0,'0'0'474'16,"0"0"21"-16,0 0-217 15,0 0 54-15,0 0-119 16,0 0-92-16,0 0-48 16,0-31-34-16,0 54 0 15,0 11 74-15,2 14-47 16,7 14 3-16,-1 30-15 15,4 33-21-15,-1 31 31 0,-3 14-23 16,2-3-4-16,-1-13 23 16,1-11-60-16,2-1 0 15,1-9 0-15,-2-23 0 16,-1-26 0-16,-2-22 0 16,-3-6 0-16,1 7 0 15,1 1 0-15,2-2 0 16,-2-14 0-16,-3-14 0 15,0-12 0-15,-2-12 0 16,1-4 0-16,0-6 0 16,-1 0 0-16,-2 0 0 0,0-6 0 15,0-6 0-15,0 2 0 16,0 0 0-16,0 6 0 16,0 2 0-16,0 2 0 15,0 0-69-15,0 0-65 16,0 8 28-16,0 2-10 15,0 0-109-15,-8-2-270 16,0-4-272-16</inkml:trace>
  <inkml:trace contextRef="#ctx0" brushRef="#br0" timeOffset="6291.59">4554 3639 1129 0,'0'0'535'15,"0"0"-210"-15,0 0 27 16,0 0-58-16,0 0-48 15,0 0-14-15,0 0-54 16,-36-46-69-16,36 46-40 16,-2 0-42-16,0 12-14 15,-3 14-12-15,-4 10 25 0,0 6 4 16,1 5-23-16,-4-3 7 16,3-2-7-16,1-8-7 15,0-8 0-15,4-10 0 16,2-6 0-16,2-8 0 15,-2-2 6-15,2 0 23 16,-2 0 10-16,-1-14 19 16,3-6-14-16,0-2-28 15,0-6-2-15,7-8 7 16,15-4-12-16,10-6 18 16,7-5-9-16,9-1 3 15,0 0 15 1,-1 4-17-16,-3 6 10 0,-8 8 17 0,-9 10-11 15,-9 6 0-15,-5 7-35 16,-6 6 0-16,-4 5 0 16,-1 0 0-16,2 0 0 15,0 2 0-15,3 16 0 16,5 6 0-16,3 10 0 16,3 6 0-16,-1 4 0 15,6 4 0-15,-1 0 0 16,0-4 0-16,3-6 0 15,-3-5 0-15,-1-7 0 0,-6-8 0 16,-5-4-3-16,-6-2-353 16,-4-4-532-16,0-2-649 0</inkml:trace>
  <inkml:trace contextRef="#ctx0" brushRef="#br0" timeOffset="6955.31">4821 5242 1661 0,'0'0'862'15,"0"0"-254"1,0 0-112-16,0 0-274 15,0 0-108-15,24-115-60 0,3 93-10 16,-2 8-28-16,-1 6-5 16,-1 8-11-16,-6 0-16 15,-1 18 15-15,-7 14-26 0,-7 10-42 16,-2 4-33 0,0 3-51-16,-20-3 16 15,-2-4 53-15,0-10 42 16,3-10 42-16,6-8 7 15,7-10 40-15,6-2 92 16,0-2-1-16,0 0-22 16,6 0-49-16,12 0-37 15,6-6-1-15,10 2-24 16,7 4-4-16,3 0-2 16,-2 2-7-16,-4 16-4 15,-9 6 6-15,-7 2-18 16,-10 4 11-16,-10 4-2 0,-2 2 15 15,-7-1 1-15,-17-2 5 16,-12 0-1-16,-7-5-5 16,-1-6 1-16,-3-8 24 15,1-8-19-15,3-6-6 16,3 0-8-16,-7-32-230 16,13-2-395-16,8-3-448 0</inkml:trace>
  <inkml:trace contextRef="#ctx0" brushRef="#br0" timeOffset="7488.54">4814 4913 1991 0,'0'0'547'15,"0"0"-35"-15,0 0-230 16,-158 14-105-16,112 14-95 16,-2 8 11-16,4 8-31 15,-3 10-7-15,5 8 50 16,7 4-45-16,6 6-12 16,8 3 2-16,13 1-31 15,8 2-6-15,0-4-13 0,17-2 0 16,12-5 0-16,4-5 0 15,10-8 0-15,1-6 0 16,6-6 0-16,0-8 0 16,4-8 0-16,0-7 0 15,2-10 0-15,2-5 0 16,0-4 0-16,1 0 0 16,1-18 0-16,0-8 0 15,-6-4 0-15,-2-6 0 16,-8-6 0-16,-7-4 0 0,-5-8 0 15,-8-6 0 1,-3-12 0-16,-8-13 0 0,-9-5 0 16,-4-4 0-16,0 3 0 15,-7 8 0-15,-17 12 0 16,-4 11 0-16,-9 14 0 16,-5 10 0-16,-5 6 0 15,-6 10 0-15,-3 6 0 16,-24 14 0-16,15 0-56 15,12 6-785-15</inkml:trace>
  <inkml:trace contextRef="#ctx0" brushRef="#br0" timeOffset="8419.48">5391 5209 1348 0,'0'0'297'15,"0"0"43"-15,0 0 149 16,0 0-188-16,0 0-35 16,0 0-28-16,0 0 42 15,-4 0-66 1,4 0-56-16,0 0 7 0,0 0-165 15,0 0 0-15,4 0 0 16,17-3 0-16,16-5 0 0,24-3 0 16,41-3 0-1,56-4 0-15,63-6 0 0,33-2 0 16,6 0 0-16,-3 0 0 16,-24 0 0-16,0-4 0 15,-6-6 0 1,-5 0 0-16,-10-3 0 0,-15 3 0 15,-26 0 0-15,-42 6 0 16,-42 6 0-16,-31 6 0 16,-19 6 0-16,-6 0 0 15,-2 2 0 1,-6 2 0-16,-12 4 0 0,-7 0 0 0,-4 4 0 16,2 0 0-16,-2 0 0 15,0 0 0-15,0 0 0 16,0 0 0-16,0 0 0 15,0 0 0-15,-4 0 0 16,-5 0 0-16,-7 0 0 16,-41 8-104-16,3 2-545 15,-10 0-695-15</inkml:trace>
  <inkml:trace contextRef="#ctx0" brushRef="#br0" timeOffset="9018.56">6757 4910 679 0,'0'0'394'15,"0"0"-33"-15,0 0-13 16,0 0 167-16,0 0-149 15,2-101 10-15,-2 90-29 16,0 4-62-16,0 2-94 16,0 3-38-16,0 2-72 15,0 0-81-15,0 0 0 0,-4 2 0 16,-11 14 0-16,-8 10 0 16,-6 6 0-16,-7 8 0 15,-3 5 0-15,-6-1 0 16,3-2 0-16,4-4 0 15,7-8 0-15,8-8 0 16,9-10 0-16,12-4 0 16,2-6 0-16,0 0 0 15,23-2 0-15,12 4 0 16,12 0 0-16,14 0 0 16,7 5 0-16,11 0 0 0,3 5 0 15,-2 3 0 1,-4 1 0-16,-12 1 0 0,-6 2 0 15,-11-3 0 1,-11-2 0-16,-5-4-53 0,5-12-419 16,-10 0-330-16,1-14-1053 0</inkml:trace>
  <inkml:trace contextRef="#ctx0" brushRef="#br0" timeOffset="9647.86">9069 4223 134 0,'0'0'1729'0,"0"0"-1003"0,0 0-113 16,0 0-234-16,0 0-112 15,0 0-90-15,0 0-106 16,33-68-71-16,-12 58 0 15,4 2 0-15,0 3 0 16,-3 5 0-16,-5 7 0 16,-6 18 0-16,-8 11 0 15,-3 9 0-15,-5 7 0 16,-21 4 0-16,-10 2 0 16,-6 1 0-16,-6-8 0 15,6-4 0-15,7-11 0 0,10-10 0 16,10-10 0-1,11-8 0-15,4-6 0 16,0-2 0-16,4 0 0 0,16 0 0 16,9 0 0-16,11-4 0 15,2-2 0-15,5-2 0 16,-4 4 0-16,-6-2 0 16,-3 4 0-16,-10 0 0 15,-9 0 0-15,-5 2 0 16,-6 0 0-16,-4 0 0 0,0 0-71 15,0 0-158-15,0 0-223 16,0 0-168-16,0-4-146 16,-2-6-900-16</inkml:trace>
  <inkml:trace contextRef="#ctx0" brushRef="#br0" timeOffset="10230.17">9295 3982 1448 0,'0'0'536'0,"0"0"-169"0,0 0 8 16,-114-96-72-16,70 86-129 15,-5 10-53-15,-7 0 14 16,-4 28 9-16,-3 10-18 16,3 10-15-16,9 8-36 15,6 4-15-15,14 7-3 16,6-1 7-16,13 4-64 15,9 0 0-15,3 0 0 16,0 2 0-16,15-3 0 16,10-5 0-16,4-4 0 15,7-8 0-15,4-8 0 16,2-5 0-16,3-10 0 16,2-4 0-16,4-10 0 0,4-4 0 15,3-8 0-15,3-3 0 16,-1 0 0-16,-2-7 0 15,0-11 0 1,-4-7 0-16,-2-1 0 0,-2-3 0 16,-6-4 0-16,-3 1 0 15,-6-4 0-15,-6 0 0 16,-6-2 0-16,-2-2 0 16,-5-2 0-16,-3-4 0 15,-1-3 0-15,-8-5 0 0,-4 0 0 16,0-4 0-16,0-2 0 15,-11-2 0-15,-9-2 0 16,-2-3 0-16,-5 5 0 16,-4 2 0-16,-7 8 0 15,-2 6 0-15,-9 3 0 16,-7 12 0-16,-15 3 0 16,-72 15 0-1,18 9-132-15,-2 3-800 0</inkml:trace>
  <inkml:trace contextRef="#ctx0" brushRef="#br0" timeOffset="11058.73">8491 2238 525 0,'0'0'130'16,"0"0"-130"-16,0 0-39 16</inkml:trace>
  <inkml:trace contextRef="#ctx0" brushRef="#br0" timeOffset="11127.82">8491 2238 392 0,'17'-61'173'16,"-3"53"-173"-16</inkml:trace>
  <inkml:trace contextRef="#ctx0" brushRef="#br0" timeOffset="11521.94">8740 1921 367 0,'0'0'1398'0,"0"0"-778"0,0 0-82 15,0 0-190-15,0 0-59 16,0 0-112-16,0 0-56 16,-6-52-68-16,6 64-14 15,0 16 1-15,0 12 4 16,11 16 18-16,2 10-62 16,3 14 0-16,4 7 0 15,0 7 0-15,4 2 0 16,1 2 0-16,6 15 0 15,-4-13 0-15,2 2 0 16,-3-2 0-16,-4-13 0 0,1 5 0 16,-8-6 0-16,-5-8 0 15,-6-7 0-15,-4-9 0 16,0-6 0-16,0-8 0 16,0-4 0-16,0-8 0 15,0-6 0-15,0-6 0 16,0-6 0-16,0-3 0 15,0-8 0-15,0-3 0 16,0-4-228-16,0-1-361 16,-9-13-404-16</inkml:trace>
  <inkml:trace contextRef="#ctx0" brushRef="#br0" timeOffset="11946.93">8526 3076 914 0,'0'0'708'0,"0"0"-354"16,0 0 175-1,0 0-67-15,0 0-182 0,0-105 45 16,0 96-85-16,0 3-51 15,-2 2-94-15,2 0-95 16,0 4 0-16,0 0 0 16,0 0 0-16,0 0 0 15,0 0 0-15,0 0 0 16,9 0 0-16,16 8 0 16,10 6 0-16,9 4 0 15,12-3 0-15,4 3 0 16,3-1 0-16,-3-3 0 15,-4-2 0-15,-12-4 0 0,-10-2 0 16,-14-2 0-16,-9 0 0 16,-8-2 0-1,-3 0 0-15,0 0 0 0,0 2-134 16,0 2-235-16,0 4-210 16,0-2-109-16,0-2-138 0</inkml:trace>
  <inkml:trace contextRef="#ctx0" brushRef="#br0" timeOffset="12356.42">9199 2783 1455 0,'0'0'651'0,"0"0"-134"16,0 0-42-16,0 0-176 16,0 0-11-16,13-104-61 15,-13 98-43-15,0 4-184 16,0 0 0-16,3 2 0 15,-3 0 0-15,2 0 0 16,0 0 0-16,2 0 0 16,2 0 0-16,0-5 0 15,0 2 0-15,3-5 0 0,-1 1 0 16,-4 2 0 0,-2 1 0-1,-2 4 0-15,0-2 0 0,0 2 0 0,0 0 0 16,0 0 0-16,0 6 0 15,-4 16 0-15,-4 12 0 16,-3 8 0-16,1 6 0 16,0 6 0-16,-1 0 0 15,-2-1 0-15,2-5 0 16,-2-2 0-16,-1-6 0 16,9 0-45-16,3-12-421 15,2-12-508-15</inkml:trace>
  <inkml:trace contextRef="#ctx0" brushRef="#br0" timeOffset="12498.21">9653 3086 2189 0,'0'0'1270'0,"0"0"-943"15,0 0-137-15,0 0-190 0,0 0-223 16,0 0-774-16</inkml:trace>
  <inkml:trace contextRef="#ctx0" brushRef="#br0" timeOffset="18118.84">11327 818 1107 0,'0'0'1305'16,"0"0"-957"-16,0 0-48 15,0 0 4-15,63-116-61 0,-51 95-72 16,0 6-37-16,-10 7-58 16,-2 8 32-16,0 0-108 15,-24 5 0-15,-16 22 0 16,-12 9 0-16,-4 8 0 15,5 6 0-15,9-4 0 16,15-4 0-16,14-6 0 16,13-8 0-16,0-6 0 15,11-4 0-15,16-2 0 16,4-3 0-16,2 1 0 16,-2 1 0-16,1 7 0 15,-8 5 0-15,-11 5 0 0,-13 6 0 16,0 2 0-16,-33 4 0 15,-18 0 0-15,-13-2 0 16,-6-7 0-16,1-9 0 16,9-8 0-16,16-8 0 15,17-9 0-15,17-1 0 16,10 0 0-16,10-15 0 16,21-2 0-16,7 1 0 15,4 6 0-15,3 10 0 16,-3 0 0-16,1 18 0 15,-3 18 0-15,-7 13 0 16,-6 11 0-16,-8 10 0 16,-5 6 0-16,-5 4 0 0,-5-1 0 15,0-6 0-15,4-8 0 16,0-13 0-16,5-10 0 16,6-14 0-16,3-8 0 15,5-11 0-15,2-9 0 16,4 0 0-16,1-9 0 15,8-27-159-15,-9 2-485 16,-8 2-595-16</inkml:trace>
  <inkml:trace contextRef="#ctx0" brushRef="#br0" timeOffset="18516.43">12002 1095 2237 0,'0'0'802'0,"0"0"-321"15,0 0-236-15,0 0-119 16,0 0-81-16,0 0 7 16,-6 148 8-16,6-84-36 15,0 2 0-15,9-5-24 16,10-10 0-16,10-10 0 0,7-15 0 15,6-16 0-15,5-10 0 16,-2-10 0-16,-1-24 0 16,-11-13 0-16,-8-8 0 15,-13-8 0-15,-12-1 0 16,-10-2 0-16,-28 4 0 16,-11 6 0-16,-8 11 0 15,-5 13 0-15,4 16 0 16,6 16 0-16,12 3 0 15,15 33 0 1,17 14 0-16,21 32-86 16,22-14-722-16,10-10-1009 0</inkml:trace>
  <inkml:trace contextRef="#ctx0" brushRef="#br0" timeOffset="18758.99">12925 1508 2737 0,'0'0'958'15,"0"0"-751"-15,0 0-13 16,0 0-194-16,0 0 0 16,0 0 0-16,0 112 0 15,-10-60 0-15,-3 6 0 16,-1 0 0-16,4-8 0 15,3-19-89-15,7-15-497 16,0-16-996-16</inkml:trace>
  <inkml:trace contextRef="#ctx0" brushRef="#br0" timeOffset="18989.34">13276 1063 696 0,'0'0'2361'0,"0"0"-1642"16,0 0-399-16,0 0-320 0,0 0 0 16,0 0 0-16,0 0 0 15,11 104 0-15,7-54 0 16,-1 4 0-16,-4-4 0 16,-3 0 0-16,2-5 0 15,7-3-132-15,0-11-734 16,-1-14-475-16</inkml:trace>
  <inkml:trace contextRef="#ctx0" brushRef="#br0" timeOffset="19193.7">13785 1358 2405 0,'0'0'713'0,"0"0"-427"0,0 0 23 15,0 0-63-15,0 0-109 16,0 0-137-16,0 0 0 15,44 126 0-15,-44-89 0 16,-15 4 0-16,-14-5 0 16,0-6 0-16,0-10 0 15,4-20-182-15,11-10-592 16,10-20-942-16</inkml:trace>
  <inkml:trace contextRef="#ctx0" brushRef="#br0" timeOffset="19494.32">14054 1015 2300 0,'0'0'1019'15,"0"0"-515"-15,0 0-231 16,0 0-273-16,0 0 0 16,0 0 0-16,0 0 0 15,149-14 0-15,-115 28 0 16,-10 9 0-16,-8 9 0 0,-13 7 0 15,-3 5 0-15,-19 4 0 16,-12-2 0-16,-4-4 0 16,3-4 0-16,8-10 0 15,9-7 0-15,15-10 0 16,0-7 0-16,21-4 0 16,24 0 0-16,16-18 0 15,5-6 0-15,3-4 0 16,7-2-8-16,-21 6-599 15,-16 8-1358-15</inkml:trace>
  <inkml:trace contextRef="#ctx0" brushRef="#br0" timeOffset="19761.77">14870 1297 836 0,'0'0'2037'0,"0"0"-1367"16,0 0-310-16,0 0-167 16,0 0-193-16,0 0 0 15,0 0 0-15,-23-32 0 0,19 60 0 16,-3 10 0-16,-2 12 0 16,-2 7 0-16,0 1 0 15,0-4 0 1,2-4 0-16,5-14-239 0,4-20-911 0</inkml:trace>
  <inkml:trace contextRef="#ctx0" brushRef="#br0" timeOffset="20186.87">15166 856 2555 0,'0'0'998'0,"0"0"-674"16,0 0-105-16,0 0-219 16,0 0 0-16,0 0 0 15,127-48 0-15,-99 48 0 16,-5 0 0-16,-7 6 0 16,-9 14 0-16,-7 10 0 15,0 6 0-15,-19 2 0 16,-8-2 0-16,2-2 0 15,2-8 0-15,7-5 0 16,9-10 0 0,7-7 0-16,0-1 0 0,23-3 0 0,15 0 0 15,9 0 0-15,8 0 0 16,-1 0 0-16,-5 0 0 16,-14 5 0-16,-10 8 0 15,-14 5 0-15,-11 1 0 16,-2 8 0-16,-25-1 0 15,-9 0 0-15,-8 0 0 16,-7-2 0-16,-3-4 0 16,6-6 0-16,5-6 0 0,9-8-180 15,12-20-598-15,13-6-1161 16</inkml:trace>
  <inkml:trace contextRef="#ctx0" brushRef="#br0" timeOffset="20692.3">15603 547 2552 0,'0'0'993'0,"0"0"-674"15,0 0-87 1,0 0-232-16,0 0 0 0,0 0 0 15,0 0 0-15,129-20 0 16,-78 46 0-16,0 11 0 16,-6 3 0-16,-9 3 0 15,-11 0 0-15,-13 1 0 16,-9-4 0-16,-3 2 0 16,-5-4 0-16,-13 0 0 15,1-4 0-15,3-6 0 16,10-2 0-16,4-4 0 15,22-5 0-15,22-3 0 16,14-4 0-16,7-6 0 16,-5 0-30-16,-11 0-32 15,-20-1-29-15,-18 5 58 0,-11 5 6 16,-19 6 27-16,-22 10 67 16,-5 3 2-16,-1 6 38 15,9 4-107-15,9 2 0 16,16 2 0-16,13 0 0 15,0-2 0-15,13-4 0 0,9-1 0 16,0-9 0-16,-4-4 0 16,-9-4-84-16,-9-2-32 15,-15-2-208-15,-21-2-352 16,-2-8-495-16</inkml:trace>
  <inkml:trace contextRef="#ctx0" brushRef="#br0" timeOffset="21085.56">16857 952 2791 0,'0'0'708'15,"0"0"-360"-15,0 0-99 16,0 0-249-16,0 0 0 15,0 0 0-15,0 0 0 16,27 113 0-16,-16-63 0 16,2-1 0-16,0-6 0 15,5-11 0-15,7-10 0 16,9-16 0-16,3-6 0 16,6-14-3-16,1-18 6 15,-2-10-3-15,-1 0 0 16,-6 0 0-16,-1 6 0 15,-5 7 0-15,-4 15 0 0,0 10 0 16,0 4 0-16,2 16 0 16,2 16 0-16,-6 11 0 15,-6 3 0-15,-10 2 0 16,-7-2 0-16,-5-4 0 16,-28-8 0-16,-43-8-86 15,8-12-378-15,-4-14-527 0</inkml:trace>
  <inkml:trace contextRef="#ctx0" brushRef="#br0" timeOffset="21258.31">17029 583 2636 0,'0'0'803'16,"0"0"-494"-16,0 0 39 15,0 0-348-15,0 0 0 16,133 75 0-16,-55-30-302 15,2 0-1018-15</inkml:trace>
  <inkml:trace contextRef="#ctx0" brushRef="#br0" timeOffset="21663.6">18461 1056 2725 0,'0'0'762'0,"0"0"-407"16,0 0-101-16,-36-142-254 16,9 108 0-1,-2 12 0-15,-6 12 0 16,-5 10 0-16,-6 16 0 16,-1 22 0-16,2 12 0 0,7 6 0 15,14 1 0 1,12-7 0-16,12-12 0 0,0-12 0 15,19-12 0-15,10-14 0 0,4 0 0 16,-2-14 0-16,0-14 0 16,-4 0 0-16,-5-3 0 15,-4 8 0-15,-5 2 0 16,-1 11 0-16,-2 9 0 0,-1 1 0 16,5 15 0-1,1 16 0-15,8 9 0 0,1 1 0 16,3 0 0-16,2-9 0 15,-2-14 0 1,1-18-69 0,-5-18-406-16,-9-14-486 0</inkml:trace>
  <inkml:trace contextRef="#ctx0" brushRef="#br0" timeOffset="23293.3">19883 832 1335 0,'0'0'974'0,"0"0"-471"0,0 0-120 16,0 0-67-16,0 0-55 15,0 0-50-15,-18-102-98 16,-9 100-113-16,-8 2 0 16,-10 3 0-16,0 26 0 15,10 5 0-15,8 8 0 16,21 2 0-16,6 0 0 15,20-3 0-15,24-4 0 16,14-2 0-16,7-6 0 16,1-4 0-16,-3-3 0 0,-10 0 0 15,-15 2 0-15,-15 2 0 16,-17 4 0-16,-6 2 0 16,-18 0 0-16,-22 2 0 15,-12-6 0-15,-7-6 0 16,-1-8 0-16,4-8 0 15,13-6 0-15,22-6 0 16,18-24 0-16,8-14 0 16,43-14-51-16,41-24-11 15,5 0-74-15,9-7-53 16,-3 1 25-16,-25 16 56 0,-5-4 74 16,-26 11 34-16,-23 15 28 15,-21 14 143-15,0 10 50 16,-14 12-52-16,-8 10-14 15,2 4-155-15,2 14 0 16,3 26 0-16,1 15 0 16,9 10 0-16,5 10 0 15,0 3 0 1,23 0 0-16,10-6 0 0,7-7 0 16,5-9 0-16,1-10 0 0,2-12 0 15,-4-10 0 1,1-14 0-16,-1-10 0 0,-4 0 0 15,1-22 0 1,-6-12 0-16,-4-10 0 16,-10-5 0-16,-11 2 0 0,-10 3 0 15,0 5 0-15,-10 11 0 16,-15 12 0-16,-2 10 0 16,2 6 0-16,5 2 0 15,9 22 0-15,9 2 0 16,2 2 0-16,11 0 0 15,22-6 0 1,12-5 0-16,7-7 0 0,-2-5 0 0,-4-2 0 16,-11-3 0-16,-10 4 0 15,-12 0 0-15,-9 6 0 16,-4 6 0-16,0 5 0 16,0 4 0-16,0 3 0 15,0-2 0-15,0-4 0 16,6-6 0-16,17-8 0 15,8-8 0-15,9 0 0 16,3-10 0-16,1-16 0 16,-5-6 0-16,-8-4 0 15,-7-4 0-15,-6 4 0 16,-7 4 0-16,-5 10 0 16,-3 9 0-16,-3 13 0 0,0 0 0 15,0 14 0-15,0 17 0 16,0 5 0-16,0 4 0 15,5-2 0-15,18-6 0 16,6-10 0-16,6-10 0 16,-4-10 0-16,0-2 0 15,-7-8 0 1,-6-14 0-16,-7-8 0 0,-9-2 0 16,-2-4 0-16,-9-2 0 15,-18 4 0-15,-4 2 0 0,0 7 0 16,6 9 0-16,12 4 0 15,9 8 0-15,4 2 0 16,11 2 0-16,22 0 0 16,12 0 0-16,13 0 0 15,7 8 0-15,2 8 0 16,-1 8 0-16,-6 6 0 16,-8 6 0-16,-17 0 0 15,-12 3 0-15,-14-5 0 16,-9-4 0-16,0-6 0 15,-19-6 0 1,2-8 0-16,1-6 0 0,3-4 0 16,4-2 0-16,6-22 0 0,3-8 0 15,5-8 0-15,24-4 0 16,9 0 0-16,9 8 0 16,4 8 0-16,3 11 0 15,-6 17 0-15,-3 0 0 16,-9 28 0-16,-7 15 0 15,-10 7 0-15,-5 2 0 16,-7-2 0-16,-7-6-35 16,-18-12-326-16,-16-12-260 15,-12-12-214-15</inkml:trace>
  <inkml:trace contextRef="#ctx0" brushRef="#br0" timeOffset="23497.94">20344 641 3088 0,'0'0'778'16,"0"0"-548"-16,0 0-230 0,158-6 0 16,-4 6 0-16,25 0 0 0,-35 6-509 15,-28 1-1163-15</inkml:trace>
  <inkml:trace contextRef="#ctx0" brushRef="#br0" timeOffset="24696.42">22840 1046 2442 0,'0'0'633'16,"0"0"-426"-16,0 0 245 0,0 0-228 0,77-128-86 16,-77 104-138-16,-15 6 0 15,-21 8 0-15,-6 10 0 16,-12 0 0-16,-1 20 0 16,-1 14 0-16,9 8 0 15,11 4 0 1,18 1 0-1,18-3 0-15,0-6 0 16,35-11 0-16,11-10 0 16,10-15 0-16,2-2 0 15,-8-20 0-15,-5-15 0 16,-11-1 0-16,-10-1 0 16,-8 5 0-16,-9 7 0 15,-3 10 0-15,-4 6 0 0,0 9 0 16,0 0 0-16,0 24 0 15,0 23 0-15,0 29 0 16,7 34 0-16,6 35 0 16,3 13 0-16,-5 0 0 15,-5-12 0-15,-6-35 0 16,0-21 0-16,0-28 0 16,-9-12 0-16,-8 1 0 15,-5-9 0-15,-7-6 0 16,-5-24 0-16,-3-12 0 0,-2-22 0 15,4-28 0 1,3-37 0-16,19-41 0 0,18-50 0 16,45-21 0-16,31 5 0 15,15 23 0-15,-7 36 0 16,-13 30 0-16,-21 22 0 16,-16 23 0-16,-16 4 0 15,-2-8 0-15,-10-6 0 16,-6-3 0-16,-5 15 0 15,-14 16 0-15,-13 18 0 16,-2 20 0-16,0 4 0 16,0 34 0-16,7 22 0 15,9 14 0-15,10 11 0 0,3 1 0 16,25-2 0-16,15-10 0 16,14-9 0-16,6-19 0 15,2-16 0-15,1-18 0 16,-10-8 0-16,-11-16 0 15,-11-19 0-15,-8-7 0 16,-12 1 0-16,-7 2 0 16,-4 9 0-16,0 12 0 15,0 12 0-15,0 6 0 16,0 10 0-16,0 22 0 16,0 10 0-16,0 7 0 15,0-3 0-15,14-9 0 0,1-10 0 16,3-14 0-16,3-8 0 15,-2-5 0-15,4-18 0 16,-1-14 0-16,0-9 0 16,-2 0 0-16,-4 0 0 15,-3 7 0-15,-4 8 0 16,-3 10 0-16,0 10 0 16,-2 6 0-16,0 8 0 15,7 24 0-15,5 16 0 16,-1 19 0-16,3 28 0 15,-5 36 0-15,-5 31 0 0,-6 13 0 16,-2-7 0 0,0-37 0-16,0-41 0 15,-5-28 0-15,-4-16 0 0,-2-2 0 16,-5-8 0-16,-3-10 0 16,-4-23 0-16,-4-6 0 15,-2-37 0-15,0-20 0 0,10-32 0 16,11-34 0-16,11-25 0 15,30 13 0 1,12 31 0-16,-3 42 0 0,1 26 0 16,8 5 0-16,7 4 0 15,2 8 0-15,-11 12 0 16,-18 10-102-16,-13 18-627 16,-16 2-578-16</inkml:trace>
  <inkml:trace contextRef="#ctx0" brushRef="#br0" timeOffset="26221.28">24760 802 1739 0,'0'0'896'16,"0"0"-374"-16,0 0-71 16,0 0-198-16,0 0-18 15,0 0-235-15,0 0 0 16,-52-6 0-16,21 56 0 16,2 14 0-16,8 6 0 0,13 2 0 15,8-5 0 1,35-15 0-16,22-14 0 0,17-20 0 15,8-18 0 1,0 0 0-16,-3-30 0 0,-13-10 0 16,-15-4 0-16,-12 0 0 15,-15-1 0-15,-11 11 0 16,-6 9 0-16,-7 14 0 16,0 11 0-16,0 8 0 15,-9 31 0-15,-2 12 0 16,6 12 0-16,5 1 0 15,10-6 0-15,23-12 0 0,7-14 0 16,4-16 0-16,-1-16 0 16,-8-2 0-16,-8-28 0 15,-12-8 0-15,-13-6 0 16,-2-9 0-16,-12 2 0 16,-20-3 0-1,-7 5 0-15,-2 13 0 0,3 12 0 16,7 18 0-16,8 6 0 15,15 10 0-15,8 19 0 16,14 0 0-16,28 4 0 16,16-9 0-16,15-6 0 0,10-10 0 15,-1-8 0 1,-8 0 0-16,-12-8 0 0,-15-10 0 16,-14 0 0-16,-13 0 0 15,-8 1 0-15,-8 7 0 16,-2 6 0-16,-2 4 0 15,0 0 0-15,0 18 0 16,0 14 0-16,0 12 0 16,2 5 0-16,7 1 0 15,3-8 0-15,-2-8 0 16,1-12 0-16,-3-10 0 16,0-10 0-16,-1-2 0 15,4-4 0-15,5-20 0 0,4-8 0 16,6-8 0-16,7-3 0 31,4 2 0-31,-2 2 0 0,-4 10 0 0,-6 8 0 16,-10 15 0-16,-1 6 0 15,-3 9 0-15,0 20 0 16,5 11 0-16,1 7 0 16,3-1 0-16,3-4 0 15,2-10 0-15,-6-8 0 31,2-12 0-31,-6-12 0 16,3 0 0-16,-3-10 0 16,1-14 0-16,1-8 0 15,-1-2 0-15,0-2 0 0,2 4 0 16,-2 1 0-16,-3 9 0 16,-2 8 0-16,-2 10 0 15,0 4 0-15,-1 0 0 16,4 18 0-16,3 9 0 15,1 3 0-15,2 4 0 16,-2-4 0-16,-3-4 0 16,1-8 0-16,-6-10 0 15,1-8 0-15,3 0 0 16,3-8 0-16,7-18 0 0,5-2 0 16,0-4 0-16,1 2 0 15,1 6 0-15,-6 7 0 16,-1 12 0-16,-5 5 0 15,2 0 0-15,1 10 0 16,2 10 0-16,9 4 0 16,7 0 0-16,9-4 0 15,6-8 0-15,5-8 0 16,1-4 0-16,-7-8 0 16,-7-16 0-16,-11-4 0 15,-10-7 0-15,-11-1 0 0,-8 0 0 16,-5 4 0-16,0 6 0 15,-7 11 0-15,-13 10 0 16,-4 5 0-16,-5 12 0 16,-2 21 0-16,4 8 0 15,11 9 0-15,14 0 0 16,2-1 0-16,41-7 0 16,18-10 0-16,19-12 0 15,16-14 0-15,1-6 0 16,19-28-86-16,-24-6-460 15,-26 0-675-15</inkml:trace>
  <inkml:trace contextRef="#ctx0" brushRef="#br0" timeOffset="27294.85">28116 1037 1600 0,'0'0'1056'16,"0"0"-457"-16,0 0-288 15,0 0-42-15,0 0-92 16,0 0-93-16,0 0-84 16,-114-39 0-16,87 79 0 15,3 10 0-15,12 8 0 0,12 1 0 16,14-5 0 0,32-14 0-16,21-14 0 0,14-22 0 15,4-4 0-15,-6-28-72 16,-12-18 19-16,-18-10 22 15,-20-8 31-15,-14-11 1 16,-15-1 11-16,0-4 15 16,-8 4 45-16,-12 10-28 15,0 17-44-15,6 21 0 0,3 24 0 16,7 8 0-16,4 41 0 16,0 33 0-16,0 2 0 15,15 12 0-15,1-2 0 16,-1-19 0-16,1-3 0 15,-5-16 0-15,-3-22 0 16,-6-16 0-16,-2-14 0 0,0-4 0 16,0-26 0-1,-12-8 0-15,6-6 0 0,-1 0 0 16,7 4 0-16,0 12 0 16,0 10 0-16,11 11 0 15,14 7 0-15,6 0 0 16,9 0 0-16,7 0 0 15,3 7 0-15,0-6 0 16,-3-1 0-16,-9 0 0 16,-9-1 0-16,-12-12 0 15,-5 0 0-15,-10 0 0 16,-2 1 0-16,0 5 0 0,-16 4 0 16,-9 3 0-1,-6 3 0-15,-2 19 0 0,4 7 0 16,9 6 0-16,14 2 0 15,6 0 0-15,31-5 0 16,44-8 0-16,46-16 0 16,35-8 0-16,-9-12-92 15,-29-14-137-15,-43 3-43 16,-30 2 100-16,-3-3 109 0,-4-7 63 16,-7-1 41-1,-15 2 120-15,-13 9 69 0,-3 4-19 16,-3 9-26-1,-19 8-185-15,-9 0 0 0,-5 16 0 16,-5 18 0-16,2 6 0 31,5 7 0-31,12-1 0 0,11-4 0 0,11-8 0 16,6-10 0-16,28-14 0 16,13-10 0-16,11-8 0 15,2-26 0-15,0-12 0 16,-5-12 0-16,-3-24 0 15,-7-33 0-15,-14-37 0 16,-16-15 0-16,-15 7 0 16,-11 40 0-16,-15 51 0 0,-1 35 0 15,2 26 0-15,-2 8 0 16,-6 38 0-16,2 53 0 16,20 49 0-16,11 19 0 15,11-3 0-15,18-34 0 16,-5-42 0-16,-3-20 0 15,5-9 0-15,5 1 0 16,7-2 0-16,7-4 0 16,0-14 0-16,5-20-104 15,-12-8-597-15,-11-4-1077 0</inkml:trace>
  <inkml:trace contextRef="#ctx0" brushRef="#br0" timeOffset="29020.46">13374 2749 2013 0,'0'0'629'0,"0"0"-311"16,0 0-70-16,0 0-4 16,0 0-100-16,0 0-87 15,-122 68-10-15,80 0 22 16,6 13 3-16,12 1-36 15,17-4-12-15,7-10-7 16,29-14-16-16,42-18 5 16,10-20-1-16,14-16-4 15,8-12-2-15,-18-28-7 16,-4-10-1-16,-17-2 3 16,-25-2 3-16,-23 4 3 0,-14 7 18 15,-2 14 16 1,-13 11 64-16,-10 18-56 0,2 10-42 15,2 31 0-15,9 20 0 16,4 7 0-16,6 0 0 16,12-4 0-16,21-14 0 15,7-15 0-15,5-20 0 16,-1-12 0-16,-4-3 0 16,-6-26 0-16,-14-13 0 15,-14-5 0-15,-6-8 0 16,-10 0 0-1,-24 4 0-15,-11 8 0 0,-5 12 0 0,-4 14 0 16,2 14 0-16,8 4 0 16,9 24 0-16,8 10 0 15,11 2 0-15,16 0 0 16,0-6 0-16,20-10 0 16,20-10 0-16,14-10 0 15,8-4 0-15,3-14 0 16,-1-14 0-16,-8-4 0 15,-11-2 0-15,-9 2 0 16,-13 4 0-16,-9 8 0 16,-5 8 0-16,-5 10 0 0,-2 2 0 15,1 12 0 1,2 20 0-16,3 10 0 0,3 4 0 16,5 0 0-16,4-8 0 15,2-10 0-15,5-11 0 16,2-16 0-16,4-1 0 15,1-19 0 1,1-18 0-16,-1-7 0 16,-5-2 0-16,-5-2 0 0,-3 6 0 15,-8 10 0-15,-4 11 0 0,-2 16 0 16,-1 5 0-16,1 9 0 16,7 28 0-16,1 9 0 15,7 6 0-15,3 2 0 16,2-6 0-16,-1-10 0 15,-2-14 0-15,-3-16 0 16,-2-8 0-16,0-5 0 16,-1-28 0-16,1-9 0 15,2-6 0-15,1-2 0 0,-5 2 0 16,4 10 0 0,-6 8 0-1,1 12 0-15,-1 12 0 0,5 6 0 0,5 2 0 31,4 21 0-31,5 12 0 0,3 3 0 0,5 0 0 16,1-4 0-16,-3-10 0 16,0-10 0-16,-4-12 0 15,-7-2 0-15,-5-18 0 16,-6-16 0-16,-7-10 0 16,-5-8 0-16,-2-7 0 15,-4-2 0-15,0 0 0 16,0 5 0-16,0 12 0 0,0 16 0 15,0 22 0-15,0 6 0 16,0 52 0-16,8 48 0 16,23 51 0-16,9 19 0 15,3 1 0-15,-7-19 0 32,-15-43 0-32,-9-27 0 15,-8-24 0-15,-4-18 0 16,0-4-93-16,0-10-167 15,-16-16-238-15,-10-42-158 16,4-20-80-16,4-12-35 0</inkml:trace>
  <inkml:trace contextRef="#ctx0" brushRef="#br0" timeOffset="30523.62">15549 2984 1825 0,'0'0'923'15,"0"0"-439"-15,0 0-292 16,0 0 12-16,0 0-101 15,143 40-52-15,-107-12-31 16,-9 4-20-16,-19 0-21 16,-8 4-62-16,-22-2 11 15,-25-2 72-15,-11-6 0 16,0-6 24-16,9-8 9 0,16-6 18 16,22-6 35-16,11 0 34 15,22-12-48-15,33-14-39 16,22-6-32-16,12-4 7 15,4 0-8-15,-11 4-17 16,-14 6-4-16,-22 8 12 16,-19 8 9-16,-19 6 14 15,-8 4 14-15,0 0 19 16,-12 22-47-16,-7 10 0 16,4 8 0-16,3 4 0 15,10 0 0-15,2-2 0 16,12-10 0-16,19-11 0 0,9-14 0 15,9-7 0-15,0-7 0 16,-6-20 0-16,-12-9 0 16,-14-2 0-16,-17-4 0 15,0 0 0-15,-29 0 0 16,-13 8 0-16,-5 7 0 16,1 13 0-16,1 13 0 15,11 1 0-15,13 8 0 16,15 14 0-16,6 0 0 15,25-4 0-15,18-4 0 16,12-8 0-16,7-6 0 0,3 0 0 16,-3-8 0-16,-8-4 0 15,-9 4 0-15,-9 4 0 16,-12 4 0-16,-4 0 0 16,-4 4 0-16,-3 18 0 15,1 6 0-15,-1 6 0 16,-5 0 0-16,0-4 0 15,-4-6 0-15,-2-8 0 16,0-8 0-16,0-8 0 16,1 0 0-16,3-9 0 0,8-18 0 15,3-5 0-15,6-6 0 16,4 0 0-16,0 4 0 16,-1 6 0-16,-4 9 0 15,-2 12 0-15,1 7 0 16,-4 0 0-16,1 20 0 15,2 8 0-15,2 6 0 16,5 0 0-16,2-2 0 16,7-8 0-16,1-8 0 15,8-10 0-15,-1-6 0 16,2-8 0-16,-7-16 0 0,-7-10 0 16,-8-2 0-1,-11-4 0-15,-6-5 0 0,-7 4 0 16,0-1 0-16,-9 7 0 15,-8 12 0-15,-1 12 0 16,-3 11 0-16,6 18 0 16,3 25 0-16,8 12 0 15,4 8 0-15,10-3 0 16,23-6 0 0,7-12 0-16,11-13 0 0,2-18 0 15,3-11 0-15,-2-7 0 16,-5-22 0-16,-5-7 0 15,-6-2 0-15,-7-2 0 0,-2 0 0 16,-4 6 0-16,-7 6 0 16,-3 10 0-16,-6 11 0 15,-2 7 0-15,0 9 0 16,1 21 0-16,1 6 0 16,5 2 0-16,-1-4 0 15,1-6 0-15,1-12 0 16,3-10 0-16,2-6 0 15,2-4 0-15,3-20 0 16,-1-6 0-16,0 0 0 0,1 2 0 16,-3 8 0-16,3 8 0 15,-2 10 0-15,3 2 0 16,-2 6 0-16,5 18 0 16,-2 4 0-16,0 0 0 15,0-6 0-15,-2-8 0 16,-2-12 0-1,0-2 0-15,-1-14 0 0,-2-18 0 16,-4-8 0-16,-3-9 0 16,-6-6 0-16,-2-10 0 15,-5-7 0-15,0-8 0 0,0-2 0 16,-5 3 0 0,-9 15 0-16,4 23 0 0,-2 20 0 15,5 21 0-15,3 24 0 16,4 49 0-16,0 31 0 15,0 0 0-15,0-8 0 16,0-14 0-16,0-28 0 16,0-1 0-16,0-7 0 15,0-20 0-15,0-20 0 16,0-6 0 0,4-20 0-16,3-20 0 0,5-10 0 15,7-8 0-15,10-5 0 16,10 5 0-16,9 8 0 0,6 14 0 15,31 22 0 1,-16 12-113-16,-9 2-768 16</inkml:trace>
  <inkml:trace contextRef="#ctx0" brushRef="#br0" timeOffset="30686.77">19125 3078 2723 0,'0'0'1079'16,"0"0"-785"-16,0 0-294 16,0 0 0-16,0 0 0 15,0 0-150-15,0 0-1285 0</inkml:trace>
  <inkml:trace contextRef="#ctx0" brushRef="#br0" timeOffset="32692.91">2047 7102 2163 0,'0'0'751'0,"0"0"-406"15,0 0 109-15,0 0-308 16,0 0-95-16,0 0-12 16,-7 80 28-16,11-17 13 15,6 7-80-15,5 2 0 16,6-6 0-16,5-12 0 15,6-11 0-15,-1-19 0 0,4-15 0 16,1-9 0 0,-1-15 0-16,1-21 0 0,0-11 0 15,-5-5 0-15,-3 0 0 16,-7 2 0 0,-5 8 0-16,-7 10 0 0,-5 15 0 15,-2 14 0-15,0 3 0 16,3 26 0-16,4 16 0 15,4 12 0 1,7 4 0-16,5-1 0 16,1-11 0-16,3-14 0 15,-4-16 0-15,-3-16 0 16,-1 0 0-16,-4-33 0 16,1-9 0-16,-3-6 0 15,1-4 0-15,0 6 0 0,-5 8 0 16,0 12 0-16,-2 12 0 15,-1 14 0-15,8 0 0 16,7 28 0 0,2 10 0-16,6 8 0 0,2 2 0 15,1-3 0-15,-5-9 0 16,-6-25-105-16,-7-8-524 16,-13-3-594-16</inkml:trace>
  <inkml:trace contextRef="#ctx0" brushRef="#br0" timeOffset="32865.65">2172 6820 3298 0,'0'0'540'16,"0"0"-282"-16,0 0-258 15,0 0 0-15,0 0 0 16,196 16 0-16,-102-5 0 15,-5-2-527-15</inkml:trace>
  <inkml:trace contextRef="#ctx0" brushRef="#br0" timeOffset="33127.22">3513 7379 1393 0,'0'0'1489'15,"0"0"-1162"-15,0 0 49 16,0 0-38-16,0 0-165 16,0 0-173-16,0 0 0 0,131 0 0 15,-59 0 0-15,41-8 0 16,-17-12-44-1,-16-2-992-15</inkml:trace>
  <inkml:trace contextRef="#ctx0" brushRef="#br0" timeOffset="34359.25">4569 6930 1152 0,'0'0'1830'16,"0"0"-1208"-16,0 0-294 15,0 0-164-15,0 0-164 16,0 0 0-16,-123-38 0 16,97 82 0-16,0 16 0 15,1 12 0-15,9 6 0 16,14-2 0-16,2-9 0 15,24-15 0-15,24-14 0 0,9-18 0 16,10-14 0 0,0-6 0-16,-2-14 0 0,-10-16 0 31,-10-4 0-31,-10-2 0 0,-10 0 0 16,-9 3 0-16,-10 8 0 0,-1 10 0 15,-5 15 0-15,0 0 0 16,0 27 0-16,4 17 0 15,5 10 0-15,7 2 0 16,8-6 0-16,10-14 0 16,3-15 0-16,3-20 0 15,1-1 0-15,-6-32 0 16,-3-10 0-16,-13-12 0 0,-9-6 0 16,-8-6 0-16,-2-5 0 15,-12 5 0-15,-14 2 0 16,-7 14 0-16,-6 14 0 15,2 20 0-15,-3 16 0 16,-1 18 0 0,8 32 0-16,7 16 0 0,14 8 0 15,12 1 0-15,9-11 0 16,31-16 0-16,16-18 0 16,13-20 0-16,6-10 0 15,4-18 0-15,-4-18 0 16,-8-10 0-16,-9-4 0 15,-11-3 0-15,-11 6 0 16,-12 7 0-16,-9 9 0 0,-5 15 0 16,-6 16 0-16,-4 0 0 15,2 30 0-15,3 16 0 16,3 11 0-16,8 1 0 16,4-6 0-16,5-10 0 15,1-14 0-15,1-16 0 16,2-12 0-16,0 0 0 15,0-26 0-15,-2-10 0 16,-1-6 0-16,-1-5 0 16,0 3 0-16,-3 2 0 15,-2 10 0-15,-7 10 0 0,0 14 0 16,-3 8 0 0,3 6 0-16,3 22 0 0,-1 6 0 15,6 2 0-15,-4-1 0 16,-1-8 0-16,-3-6 0 15,-5-13 0-15,2-8-33 16,-3 0 17-16,3-15 15 16,4-10 2-16,3-5 7 15,2 3-8-15,1 5 9 0,2 10 12 16,2 10-19 0,5 2 7-16,3 9-9 0,-1 14 0 15,2 4 0-15,0-5 0 16,-1-4-3-16,1-14-7 15,2-4-25-15,0-17-11 32,-4-20 2-32,-2-13 16 0,-10-5 28 0,-2-5 6 15,-11 0 45-15,-2 1 58 16,-4 8-109-16,0 8 0 16,0 15 0-16,0 12 0 15,0 16 0-15,0 7 0 16,0 33 0-16,5 40 0 15,19 42 0-15,7 41 0 0,3 9 0 16,-5-9 0-16,-11-41 0 16,-9-40 0-16,-5-24 0 15,-2-12 0-15,0-4 0 16,-2-6 0-16,2-11 0 16,-2-24-80-16,3-2-167 31,-1-38-246-31,0-49-120 15,-2 6-34-15,0-4-371 0</inkml:trace>
  <inkml:trace contextRef="#ctx0" brushRef="#br0" timeOffset="34598.48">6731 6948 101 0,'0'0'1978'16,"0"0"-1217"-16,0 0-240 16,0 0-203-16,33-112-133 15,7 104-112-15,14 8-53 16,1 0-19-16,3 24 8 15,-9 10-9-15,-11 8-32 16,-16 4-55-16,-17-2 48 16,-5 0 38-16,-23-6 1 15,-19-6 20-15,-12-5 46 0,1-9-3 16,2-6-24-16,10-6-22 16,18-4-17-16,11-2-204 15,12 0-852-15</inkml:trace>
  <inkml:trace contextRef="#ctx0" brushRef="#br0" timeOffset="34728.83">7276 7311 2426 0,'0'0'1134'0,"0"0"-598"16,0 0-536-16,0 0 0 15,0 0 0-15,0 0 0 16,0 0-462-16,41-42-1140 0</inkml:trace>
  <inkml:trace contextRef="#ctx0" brushRef="#br0" timeOffset="35479.99">8571 6862 2318 0,'0'0'763'0,"0"0"-417"16,0 0 111-16,0 0-245 15,0 0-212-15,0 0 0 16,-116 20 0-16,85 32 0 15,9 4 0-15,13-2 0 16,9-8 0-16,4-12 0 16,25-16 0-16,9-18 0 15,2 0 0-15,-2-29 0 0,-7-14 0 16,-11-9 0-16,-11-6 0 16,-9-4 0-16,-2 2 0 15,-25 4 0-15,-4 8 0 16,-1 11 0-16,9 17 0 15,11 16 0-15,12 4 0 16,4 14 0-16,37 14 0 16,19-4-45-16,18-7-38 15,13-16-8-15,0-1-25 16,-10-26-29-16,-16-16 71 16,-26-8 74-16,-23-6 17 0,-16 0 115 31,-5 6 6-31,-21 8 3 0,-5 10-15 0,2 20-126 15,4 12 0-15,3 19 0 16,5 56 0-16,7 49 0 16,10 55 0-16,2 19 0 15,29-7 0-15,5-23 0 16,2-39 0-16,-9-29 0 16,-9-28 0-16,-8-26 0 15,-8-14 0-15,-4-14 0 16,-4-8-506-16,-15-10-590 0</inkml:trace>
  <inkml:trace contextRef="#ctx0" brushRef="#br0" timeOffset="35628.82">8776 7311 2060 0,'0'0'1083'0,"0"0"-492"16,0 0-345-16,0 0-130 15,0 0-116-15,183-42 0 16,-48 12 0-16,-17 2-99 15,-8-2-1247-15</inkml:trace>
  <inkml:trace contextRef="#ctx0" brushRef="#br0" timeOffset="36829.55">9838 6597 2609 0,'0'0'852'16,"0"0"-339"-16,0 0-391 0,0 0-122 15,0 0 0-15,0 0 0 16,0 0 0 0,0 170 0-16,5-91 0 0,2-1 0 31,-1-10 0-31,1-14 0 15,3-16 0-15,-4-18 0 16,-2-15 0-16,5-5 0 16,1-23 0-16,2-15 0 15,4-8 0-15,2-4 0 0,2 0 0 16,0 8 0-16,-2 10 0 16,-3 11 0-16,1 16 0 15,-1 5 0-15,6 13 0 16,-1 19 0-16,1 11 0 15,4 1 0-15,2 0 0 16,2-6 0-16,0-8 0 16,2-10 0-16,-2-9 0 15,0-11 0-15,-2-3 0 16,-2-21 0-16,-4-8 0 16,-2-8 0-16,0-6 0 15,-3-2 0-15,-3 4 0 16,-1 7 0-16,-8 13 0 0,-2 12 0 15,-2 12 0-15,0 8 0 16,0 27 0-16,0 13 0 16,5 8 0-16,9 4 0 15,5-8 0-15,8-12 0 16,4-16 0-16,2-18 0 16,1-6 0-16,-5-16 0 15,-7-20 0-15,-11-8 0 16,-9-6 0-16,-2-4 0 15,-6 0 0-15,-17 4-27 0,2 5 16 16,0 11 10 0,6 14 2-16,10 14 7 0,5 6-8 15,14 0-18-15,28 12 18 16,18 2 9-16,18-3-9 16,12-6 0-16,3-5-3 15,-1 0 2-15,-13 0-8 16,-14 0 9-16,-20 0 0 15,-18 0 6-15,-19 0 21 16,-8 16-8-16,-4 13-19 16,-23 7 0-16,-4 12 0 15,-2 6 0-15,1 0 0 16,10-4 0-16,9-10 0 0,9-12 0 16,4-13 0-16,6-15 0 15,21-4 0-15,8-29 0 16,3-15 0-16,0-10 0 15,-5-10 0-15,-6-6 0 16,-9-6 0-16,-7-5 0 16,-9-3 0-16,-2 8 0 15,0 9 0-15,-6 21 0 16,-5 22 0-16,-3 26 0 16,5 10 0-16,1 58 0 15,8 39 0-15,0 27 0 16,21-2 0-16,13-29 0 15,2-35 0-15,4-26 0 16,12-6 0-16,12-8 0 16,11-12 0-16,2-14 0 15,-6-16 0-15,-9-22 0 16,-14-10 0-16,-9-8 0 16,-15-6 0-16,-10-5 0 0,-10-1 0 15,-4 10 0-15,0 12 0 16,-13 22 0-16,-7 22 0 15,-5 10 0-15,2 38 0 16,4 20 0-16,10 11 0 16,9 1 0-16,11-6 0 0,33-14 0 15,64-34 0-15,-8-16-378 16,2-8-647-16</inkml:trace>
  <inkml:trace contextRef="#ctx0" brushRef="#br0" timeOffset="37085.47">13137 6385 2583 0,'0'0'932'0,"0"0"-637"0,0 0-9 15,0 0-286-15,0 0 0 16,52 116 0-16,-36-68 0 15,-3 4 0-15,-1 4 0 16,-5 2 0-16,-3-6 0 16,2-5 0-16,-1-11 0 15,-1-14 0-15,4-10 0 16,2-12-324-16,3-6-422 16,-1-14-657-16</inkml:trace>
  <inkml:trace contextRef="#ctx0" brushRef="#br0" timeOffset="37557.17">13335 5975 2034 0,'0'0'879'16,"0"0"-350"-16,-125-38-147 16,62 38-110-16,-8 18-272 15,-3 33 0-15,-11 31 0 16,-1 36 0-16,4 26 0 15,15 9 0-15,26-11 0 16,28-31 0-16,13-35 0 16,0-16 0-16,18-6 0 0,14 4 0 15,10 2 0-15,13 0 0 16,8-13 0-16,6-15 0 16,7-13 0-16,4-8 0 15,-2-11 0 1,-1 0 0-16,-2-11 0 0,-4-11 0 15,-7-6 0-15,-4-4 0 16,-4-6 0-16,-7-4 0 16,-2-6 0-16,-7-8 0 15,-3-10 0-15,-6-6 0 16,-2-25 0-16,-10-25 0 16,-17-27 0-16,-2 11 0 0,-11 28 0 15,-20 34 0-15,-10 28 0 16,-14 2 0-16,-23 3 0 15,-16 7 0-15,-8 22 0 16,3 14 0-16,11 4 0 16,18 27 0-16,41 23 0 15,23-8-453-15,10-10-985 0</inkml:trace>
  <inkml:trace contextRef="#ctx0" brushRef="#br0" timeOffset="37714.82">14544 6138 2937 0,'0'0'761'16,"0"0"-648"-16,0 0-113 16,0 0-24-16,0 0-1037 0</inkml:trace>
  <inkml:trace contextRef="#ctx0" brushRef="#br0" timeOffset="39150.41">2112 8426 1322 0,'0'0'325'15,"0"0"-160"-15,0 0 135 16,0 0-10-16,0 0-63 16,-120 0 6-16,112 0-3 0,4 0-41 15,4 0-14-15,0 0-8 16,0 0-35-16,0 0-41 15,0 0-26-15,0 0-17 16,0 0-27-16,0 0 0 16,0 0 7-16,7 0-1 15,15 0-3-15,13-2-15 16,17-6-2-16,13 0-7 0,11 0 0 16,10 0 0-16,24-1 0 15,25 0 0-15,37-7 0 16,15 0 0-16,0-2 0 15,-6-3 0-15,-15 3 0 16,6 3 0-16,0-2 0 16,-3-1 0-16,3 3 0 15,-3-4 0-15,5-1 0 16,11 0 0-16,7-4 0 0,17-2 0 16,14-2 0-16,9 2 0 15,6 2 0-15,5 2 0 16,0 1 0-16,2 6 0 15,0 3 0-15,2-2 0 16,-2 4 0-16,7-4 0 16,2 2 0-16,5-5 0 15,1-1 0-15,5-2 0 16,3-2 0-16,-5-2 0 16,2 0 0-16,-3 2 0 15,-5 2 0-15,-1 2 0 16,0 4 0-16,-4 0 0 0,2 2 0 15,5 0 0-15,4-2 0 16,-1-2 0-16,2-2 0 16,-4-2 0-16,-6 0 0 15,-9 0 0-15,-9 2 0 16,-11 1 0-16,-17 1 0 16,-21 5 0-16,-21-2 0 15,-40 1 0-15,-36 5 0 16,-29-2 0-16,-21 3 0 15,-8 2 0-15,-6 1 0 16,-4-2 0-16,-15 5 0 16,-4-2 0-16,-3 2 0 0,0 0 0 15,0 0 0 1,0 0 0-16,0 0 0 0,4 0 0 16,2-2 0-16,1 2 0 15,5-2 0-15,-4 2 0 16,-1 0 0-16,-3 0 0 15,-2 0 0-15,-2 0 0 16,0 0 0-16,0 0 0 16,2-4-378-16,1-2-1555 0</inkml:trace>
  <inkml:trace contextRef="#ctx0" brushRef="#br0" timeOffset="39291.6">14814 7565 849 0,'0'0'1622'16,"0"0"-1622"-16,0 0-169 15,0 0-1572-15</inkml:trace>
  <inkml:trace contextRef="#ctx0" brushRef="#br0" timeOffset="43290.78">3636 9386 2505 0,'0'0'604'16,"0"0"-312"-16,0 0 176 0,0 0-241 15,0 0-227 1,0 0 0-16,91-26 0 0,-26 12 0 15,11-4 0 1,1-4 0-16,-4 4-69 0,-9 12-288 16,-22 6-434-16,-25 0-254 0</inkml:trace>
  <inkml:trace contextRef="#ctx0" brushRef="#br0" timeOffset="43432.57">3745 9707 1659 0,'0'0'568'0,"0"0"-217"15,0 0 220-15,0 0-239 16,0 0-110-16,0 0-78 16,136-16-75-16,-43-30-69 0,-10 4-201 15,-12 0-900-15</inkml:trace>
  <inkml:trace contextRef="#ctx0" brushRef="#br0" timeOffset="44063.68">4861 8971 1962 0,'0'0'980'15,"0"0"-763"-15,0 0 292 16,0 0-229-16,0 0-132 15,0 0-148-15,0 0 0 16,-124-60 0-16,83 80 0 16,-3 6 0-1,2 2 0-15,3 2 0 0,13-6 0 16,10-2 0-16,12-4 0 16,4 0 0-16,8-1 0 15,21 2 0-15,7 2 0 0,7 1 0 16,-3 4 0-16,-3 4 0 15,-5 2 0 1,-12 2 0-16,-11 0 0 0,-9 2 0 31,-5-1 0-31,-22-2 0 0,-6-2 0 16,-2-4 0-16,-1-6 0 0,7-5 0 16,6-8 0-16,13-4 0 15,8-4 0-15,2 0 0 16,0 0 0-16,0 0 0 15,10 0 0-15,9 0 0 0,4 12 0 16,6 8 0 0,2 8 0-16,1 10 0 0,-5 8 0 15,-7 9 0-15,-11 4 0 16,-9 5 0-16,0 3 0 16,-13-1 0-1,-10-6 0-15,5-6 0 0,3-10 0 16,6-11 0-16,9-10 0 15,0-9 0-15,11-5 0 16,14-5 0-16,8-4 0 16,7 0 0-16,3 0 0 15,9-21-81-15,-6 2-437 16,-15-2-655-16</inkml:trace>
  <inkml:trace contextRef="#ctx0" brushRef="#br0" timeOffset="44497.15">5340 9166 2221 0,'0'0'845'0,"0"0"-335"16,0 0-60-16,0 0-380 15,0 0-70-15,0 0 0 16,-20 120 0-16,16-46 0 16,4 6 0-16,0-1 0 15,11-9 0-15,14-14 0 16,8-12 0-16,2-16 0 16,5-14 0-16,1-14 0 15,-3 0 0-15,-1-20 0 16,-3-14 0-16,-8-12 0 15,-5-6 0-15,-8-6 0 0,-11-6 0 16,-2-1 0 0,0 1 0-16,-23 2 0 0,-8 8 0 15,-4 6 0 1,-3 12 0-16,-2 14 0 0,3 9 0 16,2 13 0-16,2 0 0 15,2 22 0-15,7 37 0 16,4-5-576-16,15-4-837 0</inkml:trace>
  <inkml:trace contextRef="#ctx0" brushRef="#br0" timeOffset="44822.78">6200 9571 2223 0,'0'0'1079'0,"0"0"-572"16,0 0-220-16,0 0-287 15,0 0 0-15,0 0 0 16,0 0 0-16,0 94 0 15,-4-52 0-15,-7 4 0 16,-1 2 0-16,-1-2 0 0,2-3 0 16,2-5 0-1,2-10 0-15,7-16 0 0,0-8-544 16,0-4-843-16</inkml:trace>
  <inkml:trace contextRef="#ctx0" brushRef="#br0" timeOffset="45121.75">6813 8967 3023 0,'0'0'684'15,"0"0"-423"-15,0 0-133 16,0 0-128-16,0 0 0 16,0 0 0-16,0 0 0 15,11 139 0-15,-6-73 0 16,1 6 0-16,-1 2 0 16,-1-4 0-16,2-4 0 15,2-5 0-15,0-11 0 0,11-4 0 16,-4-16-135-16,1-16-1245 15</inkml:trace>
  <inkml:trace contextRef="#ctx0" brushRef="#br0" timeOffset="45326.1">7459 9381 2661 0,'0'0'712'16,"0"0"-454"-16,0 0 207 15,0 0-465-15,0 0 0 16,0 0 0-16,54 130 0 16,-54-94 0-16,0 2 0 0,-9 0 0 31,-16-4 0-31,-6-2 0 0,-7-14 0 0,7-8-488 16,9-10-854-16</inkml:trace>
  <inkml:trace contextRef="#ctx0" brushRef="#br0" timeOffset="45657.89">7658 8947 487 0,'0'0'2473'16,"0"0"-1724"-16,0 0-362 16,0 0-387-1,0 0 0 1,0 0 0-16,133-30 0 15,-91 40 0-15,-5 14 0 16,-9 10 0-16,-10 9 0 16,-12 7 0-16,-6 5 0 15,0 6 0-15,-19-3 0 16,-8-4 0-16,4-12 0 0,3-9 0 16,9-14 0-1,7-11 0-15,4-6 0 0,0-2 0 16,0 0 0-16,19-4 0 15,16-8 0-15,13-6 0 16,46-6 0-16,-12 4-305 16,-4 2-1222-16</inkml:trace>
  <inkml:trace contextRef="#ctx0" brushRef="#br0" timeOffset="45863.48">8585 9258 1467 0,'0'0'1423'15,"0"0"-824"-15,0 0-259 0,0 0-73 16,0 0-267-16,0 0 0 16,0 0 0-16,-10 106 0 15,-3-57 0-15,-2 5 0 16,-6 0 0-16,3-2 0 16,3-6 0-16,-1-16 0 15,7-12-213-15,5-16-1108 0</inkml:trace>
  <inkml:trace contextRef="#ctx0" brushRef="#br0" timeOffset="46294.06">8930 8785 222 0,'0'0'2800'0,"0"0"-2028"16,0 0-470-16,0 0-302 15,0 0 0-15,0 0 0 16,156-74 0-16,-115 74 0 16,-2 0 0-16,-13 10 0 15,-8 14 0-15,-11 4 0 0,-7 2 0 16,0 4 0-16,-22-2 0 16,-5-2 0-16,0-6 0 15,3-4 0-15,9-8 0 16,3-6 0-16,10-4 0 15,2-2 0-15,0 0 0 16,10 0 0-16,13 0 0 16,8 0 0-16,9 0 0 15,3 0 0-15,1 12 0 16,-5 5 0-16,-8 2 0 16,-12 3 0-16,-12 5 0 0,-7-1 0 15,-7 2 0-15,-26 0 0 16,-13-2 0-16,-8 0 0 15,-4-4 0-15,2-4 0 16,-4-10 0-16,18-8-369 16,15 0-1131-16</inkml:trace>
  <inkml:trace contextRef="#ctx0" brushRef="#br0" timeOffset="46859.89">9925 8398 2606 0,'0'0'928'16,"0"0"-547"-16,0 0-200 15,0 0-181-15,0 0 0 16,0 0 0-16,0 0 0 15,36-101 0 1,-5 101 0-16,8 6 0 0,3 20 0 16,3 13 0-16,-8 9 0 0,-3 8 0 15,-15 8 0-15,-7 4 0 16,-12 0 0-16,0 3 0 16,-18-7 0-16,-4-6 0 15,4-8 0-15,5-10 0 16,13-7 0-16,0-11 0 15,15-8 0 1,20-9 0-16,5-2 0 0,1-3 0 0,-5 0 0 16,-14 0 0-1,-13 0 0 1,-9 0 0-16,-5 15 0 0,-24 16 0 0,-6 10 0 16,-4 9 0-16,6 9 0 15,9 3 0-15,12 0 0 16,12 0 0-16,0-4 0 0,19-5 0 15,7-7 0 1,-2-8 0 0,-3-4 0-16,-7-6 0 15,-10-2 0-15,-4 2 0 16,-4 3 0-16,-23-4 0 16,-7 4 0-16,1-8 0 15,4 0 0-15,4-11 0 16,17-12 0-16,4-4-110 15,4-21-1319-15</inkml:trace>
  <inkml:trace contextRef="#ctx0" brushRef="#br0" timeOffset="47017.2">11093 9523 3239 0,'0'0'857'0,"0"0"-857"15,0 0 0-15,0 0 0 16,0 0 0-16,0 0-1318 0</inkml:trace>
  <inkml:trace contextRef="#ctx0" brushRef="#br0" timeOffset="61195.31">5653 1193 872 0,'0'0'143'16,"0"0"-91"-16,0 0 3 16,0 0 94-16,0 0-67 15,0 0-36-15,0 0-13 16,35 0 20-16,-6 0-16 15,9-4 3-15,10-2 2 16,35-6-16-16,53-10 16 16,69-12-29-16,36-8 12 15,12-1-7-15,-16 5-18 0,-48 6-1 16,-42 8-10-16,-49 4-29 16,-44 6-47-16,-27 2-32 15,-12 2-53-15,-15 0 103 16,-2 2 10-16,-38 4 47 15,-14 0 12-15,-6 0 0 16,4-2 19-16,8 0 29 16,12-2 78-16,11 0 19 15,14 2-39-15,9 2 0 16,2 2-63-16,9 2-33 16,17 0 13-16,8 0-14 15,4 0-3-15,-3 0-6 16,-8 0 1-16,-12 4-2 15,-10 2-4-15,-5 4 5 0,-13 2 31 16,-16 6 39-16,-9 4-15 16,-5 8-23-16,3 2-31 15,14 18-2-15,10-7-78 16,16-10-414-16</inkml:trace>
  <inkml:trace contextRef="#ctx0" brushRef="#br0" timeOffset="61295.7">7907 1347 1557 0,'0'0'245'0,"0"0"-245"15,0 0-79-15</inkml:trace>
  <inkml:trace contextRef="#ctx0" brushRef="#br0" timeOffset="62797.6">9005 5039 107 0,'0'0'864'0,"0"0"-744"16,0 0-83-16,0 0-32 16,0 0-5-16,0 0-1 15,0 0 1-15,2 0 0 16,-2 0 88-16,0 0 63 16,0 0-48-16,0 0-33 15,0-4-25-15,0 0 12 16,0 2-28-16,0 0-28 15,0 0 10-15,0 2-11 16,0 0-8-16,0 0 7 0,0 0-9 16,0 0 8-1,0-2 2-15,0 2-7 0,0 0 7 16,0 0 0-16,0 0 9 16,0 0 22-16,0 0-20 15,0 0 0-15,0 0-11 16,0 0-7-16,0 0 1 15,0 0 1-15,0 0-60 16,0 0 12-16,0 0-98 16,0 0-506-16</inkml:trace>
  <inkml:trace contextRef="#ctx0" brushRef="#br0" timeOffset="63130.3">9283 5185 725 0,'0'0'250'15,"0"0"-250"-15,0 0-142 0</inkml:trace>
  <inkml:trace contextRef="#ctx0" brushRef="#br0" timeOffset="64388.75">7650 1163 54 0,'0'0'242'0,"0"0"-132"16,0 0-2-16,0 0-12 0,0 0-51 15,0 0-7-15,0 0-14 32,6 0-8-32,-6 0-9 0,0 0 6 0,0 0-13 15,0 0-8 1,0 0-34-16,2 0-9 0,0 0-11 15,-2 0 25-15,0 4-61 16,0-2-12-16</inkml:trace>
  <inkml:trace contextRef="#ctx0" brushRef="#br0" timeOffset="65150.32">5262 6298 1164 0,'0'0'246'0,"0"0"-216"16,0 0-30-1,0 0-17-15,114-40-7 16,-63 28-174-16,-14-4-332 0</inkml:trace>
  <inkml:trace contextRef="#ctx0" brushRef="#br0" timeOffset="78759.48">2174 11382 1927 0,'0'0'398'0,"0"0"121"16,0 0-60-1,0 0-179-15,0 0-88 0,0 0-31 0,-31-86-1 16,26 86-160-16,-1 11 0 16,-5 28 0-16,-3 29 0 15,1 36 0-15,4 0 0 16,7-5 0 0,2-15 0-16,13-24 0 0,16 0 0 15,11-4 0-15,9-18 0 16,7-20 0-16,0-18 0 15,-1-4 0-15,-6-34 0 32,-7-16 0-32,-8-18 0 0,-14-26 0 0,-18-29 0 15,-2 11 0-15,-15 11 0 0,-16 24 0 32,0 31 0-32,-8 3 0 15,-3 9 0-15,2 22 0 16,2 16 0-16,0 8 0 15,7 34 0-15,4 22 0 16,10 18 0-16,7 11 0 16,10 5 0-16,0-4 0 15,25-9 0-15,10-15 0 16,10-16 0-16,9-20 0 16,3-18 0-16,1-16 0 15,0-4 0-15,-4-30 0 0,-4-12 0 16,-9-10 0-16,-9-6 0 15,-10 4 0-15,-9 9 0 16,-6 15 0-16,-5 16 0 16,0 16 0-16,-2 2 0 15,5 32 0-15,4 14 0 16,4 15 0-16,3 3 0 16,3-2 0-16,6-10 0 15,0-12 0-15,-1-16 0 16,1-12 0-16,-5-12 0 15,0-4 0-15,-5-26 0 16,-1-12 0-16,-5-8 0 16,-3 2 0-16,-4 5 0 0,1 16 0 15,-3 13 0-15,3 14 0 16,3 0 0-16,7 27 0 16,10 10 0-16,6 3 0 15,4 0 0-15,5-6 0 16,2-8 0-16,2-12 0 15,-2-14 0-15,-4 0 0 16,-3-22 0-16,-6-16 0 16,-9-12 0-16,-7-13 0 15,-11-7 0-15,0-10 0 0,-5-4 0 16,-14 4 0-16,-1 14 0 16,1 21 0-16,7 25 0 15,5 20 0-15,7 33 0 16,0 50 0-16,4 8 0 15,11-1 0-15,4-5 0 16,-4-23 0-16,3 2 0 16,2-4 0-16,-2-16 0 0,-7-18 0 15,-2-14 0-15,-5-12 0 16,-4 0 0-16,0-22 0 16,0-14 0-16,0-6 0 15,7-4 0-15,7 1 0 16,9 8 0-16,18 2 0 15,10 5 0-15,40-6 0 16,-10 10-604-16,-10 6-1348 0</inkml:trace>
  <inkml:trace contextRef="#ctx0" brushRef="#br0" timeOffset="78929.89">4010 11794 2996 0,'0'0'687'15,"0"0"-414"-15,0 0-133 16,0 0-140-16,116-51 0 16,-41 19 0-16,-12 3-236 15,-14 5-718-15</inkml:trace>
  <inkml:trace contextRef="#ctx0" brushRef="#br0" timeOffset="80129.3">4995 11241 2822 0,'0'0'660'15,"0"0"-279"-15,0 0-148 16,0 0-233-16,0 0 0 15,0 0 0-15,-61 128 0 16,51-51 0-16,3 3 0 16,7-2 0-16,0-10 0 0,11-14 0 15,22-15 0-15,12-24 0 16,8-15 0-16,3-7 0 16,0-31 0-16,-4-15 0 15,-15-1 0-15,-10-2 0 16,-12 10 0-16,-8 12 0 15,-5 14 0-15,-2 12 0 16,0 8 0-16,0 8 0 16,0 20 0-16,7 12 0 15,6 4 0-15,10 0 0 16,6-8 0-16,4-7 0 16,7-15 0-16,-2-14 0 15,-2 0 0-15,-10-31 0 16,-6-9 0-16,-15-12 0 0,-5-6 0 15,-11-4 0-15,-23 6 0 16,-8 9 0 0,-3 18 0-16,-2 20 0 0,5 9 0 15,7 35 0-15,8 19 0 16,14 10 0-16,13 2 0 16,0-4 0-16,33-12 0 15,11-15 0-15,12-17 0 0,7-18 0 16,1 0 0-16,-6-33 0 15,-4-6 0-15,-14-8 0 16,-11 1 0-16,-9 6 0 16,-11 12 0-16,-5 10 0 15,-4 12 0-15,0 6 0 16,0 6 0-16,0 20 0 16,0 8 0-16,0 6 0 15,0 2 0-15,11-5 0 16,9-8 0-16,5-7 0 0,4-14 0 15,2-8 0-15,2-1 0 32,1-25 0-32,-5-11 0 0,-4-3 0 0,-6-2 0 15,-7 6 0-15,-4 8 0 16,-3 12 0-16,-5 10 0 16,0 6 0-16,2 2 0 15,2 22 0-15,6 6 0 16,3 2 0-16,3 2 0 15,1-6 0-15,1-8 0 16,-3-8 0-16,4-12 0 0,-2 0 0 16,1-9 0-1,3-18 0-15,-2-1 0 0,1 0 0 16,-1 4 0-16,-2 6 0 16,3 10 0-16,0 8 0 31,2 0 0-31,7 10 0 0,2 8 0 0,5 4 0 15,5-6 0-15,-2-8 0 16,-1-8 0-16,0-4 0 16,-3-26 0-16,-6-12 0 15,-6-8 0-15,-9-6 0 16,-8-5 0 0,-4 1 0-1,-2 6 0-15,0 10 0 0,0 16 0 16,0 18 0-16,0 10 0 15,0 30 0-15,11 42 0 16,20 44 0-16,14 43 0 16,2 16 0-16,-2-11 0 15,-14-38 0-15,-14-41 0 16,-8-27 0-16,-4-14 0 16,-5-2 0-16,0-8 0 15,0-10 0-15,-18-20 0 16,-9-6-29-16,-8-70-487 0,3 2-320 15,6-13-322-15</inkml:trace>
  <inkml:trace contextRef="#ctx0" brushRef="#br0" timeOffset="80298.67">6833 11378 1661 0,'0'0'1094'16,"0"0"-343"-16,0 0-254 16,0 0-404-16,129-109-93 15,-75 103 0-15,-4 6 0 16,-4 0 0-16,-11 22 0 15,-17 8 0-15,-13 9 0 16,-5 5 0-16,-29 6 0 16,-19 2 0-16,-7-2 0 0,-21 0 0 15,16-14 0 1,14-12-679-16</inkml:trace>
  <inkml:trace contextRef="#ctx0" brushRef="#br0" timeOffset="80884.28">8018 11257 2777 0,'0'0'783'0,"0"0"-459"0,0 0-112 16,0 0-212-16,0 0 0 15,0 0 0-15,0 0 0 16,-125 98 0-16,110-43 0 16,13-5 0-16,2-8 0 15,17-12 0-15,26-16 0 16,10-14 0-16,5-4 0 0,-2-32 0 16,-9-10 0-16,-18-10 0 15,-18-6 0-15,-11-1 0 16,-16 3 0-16,-20 8 0 15,-6 16 0-15,3 16 0 16,7 16 0-16,12 4 0 16,18 22 0-16,4 10 0 15,40-2 0-15,25-8 0 16,18-12-138-16,6-10-375 16,-6-18-129-16,-16-24 54 15,-20-8 388-15,-29-6 200 16,-20 0 290-16,-3 5 373 15,-26 7-157-15,-2 10-155 0,5 14-80 16,4 16-271-16,8 4 0 16,3 55 0-16,7 45 0 15,4 46 0-15,8 26 0 16,19 1 0-16,2-11 0 16,-4-25 0-16,-6-25 0 15,-3-26 0-15,-7-30 0 16,-5-14 0-16,2-3 0 15,-6-21 0-15,-3-9-62 0,-13-9-847 16</inkml:trace>
  <inkml:trace contextRef="#ctx0" brushRef="#br0" timeOffset="81025.73">8402 11674 3042 0,'0'0'914'0,"0"0"-774"16,0 0-140-16,0 0 0 15,200-52 0-15,-66 24 0 16,28-14 0-16,-24 4-132 16,-26 4-1771-16</inkml:trace>
  <inkml:trace contextRef="#ctx0" brushRef="#br0" timeOffset="82290.78">9823 11071 2670 0,'0'0'915'0,"0"0"-537"16,0 0-245-16,0 0-133 16,-11-122 0-16,31 99 0 15,4 11 0-15,5 10 0 16,3 2 0-16,-3 27 0 16,-2 19 0-16,-5 10 0 15,-5 10 0 1,-8 0 0-16,-2-4 0 0,-2-10 0 0,-1-16 0 15,3-16 0-15,6-16 0 16,5-4 0 0,6-28 0-16,5-16 0 15,3-10 0 1,-6-2 0-16,-4 4 0 0,-6 14 0 16,-5 14 0-16,-1 22 0 15,-6 2 0-15,2 32 0 0,1 12 0 16,-1 8 0-16,6 2 0 15,3-7 0-15,8-11 0 0,4-11 0 16,4-14 0-16,4-11 0 16,-1-7 0-16,-3-22 0 31,-2-10 0-31,-7-5 0 0,-7 4 0 16,-3 6 0-1,-8 10 0-15,-1 14 0 16,-3 10 0-16,0 8 0 15,0 26 0-15,0 10 0 16,0 4 0-16,13-4 0 16,7-6 0-16,5-12 0 15,2-13 0-15,-1-13 0 0,-6 0 0 16,-6-24 0-16,-10-12 0 16,-4-9 0-16,0-5 0 15,-20 0 0-15,-5 2 0 16,1 6 0-16,6 12 0 15,12 14 0-15,6 12 0 16,6 4 0-16,32 0 0 16,18 11 0-16,12-2 0 15,11-3 0-15,3-6 0 0,-4 0 0 16,-9 0 0-16,-13-8 0 16,-19 4 0-16,-16 0 0 15,-15 4 0 1,-6 0 0-16,-2 12 0 0,-23 14 0 15,-8 10 0-15,0 8 0 16,-1 2 0-16,10-2 0 16,9-3 0-16,12-12 0 0,3-7 0 15,16-15 0 1,19-7 0-16,8-14 0 0,3-25 0 16,2-13 0-1,-11-12 0-15,-10-10 0 16,-12-10 0-16,-11-4 0 0,-4 1 0 15,0 13 0-15,-10 16 0 16,-5 26 0-16,-4 28 0 16,3 10 0-16,3 42 0 15,3 20 0-15,10 15 0 16,0 7 0-16,12 0 0 0,22-10 0 16,11-12 0-1,10-18 0-15,7-17 0 0,10-22 0 16,1-11 0-1,-4-14 0-15,-3-24 0 0,-14-12 0 16,-11-12 0 0,-17-6 0-16,-12 0 0 0,-12 4 0 15,0 13 0-15,-16 19 0 16,-11 22 0-16,-5 10 0 16,1 24 0-16,4 23 0 0,6 8 0 15,11 8 0 1,10-1 0-16,6-8 0 0,25-8 0 15,15-16 0-15,10-14 0 16,11-16 0-16,9 0 0 16,28-46 0-16,-19 2-550 15,-12 0-1193-15</inkml:trace>
  <inkml:trace contextRef="#ctx0" brushRef="#br0" timeOffset="82589.75">12940 10485 2309 0,'0'0'1089'16,"0"0"-555"-16,0 0-370 15,0 0-164-15,0 0 0 16,-13 119 0-16,9-51 0 15,2 8 0 1,-2 2 0-16,4-1 0 16,0-8 0-16,0-8 0 0,0-13 0 15,0-16 0 1,0-12 0-16,6-18 0 0,4-2 0 0,9-54-110 16,-4-2-696-16,5-8-572 0</inkml:trace>
  <inkml:trace contextRef="#ctx0" brushRef="#br0" timeOffset="82961.57">12940 10335 2136 0,'0'0'1014'0,"0"0"-465"15,-145-12-152 1,82 22-397-16,3 26 0 0,5 18 0 0,4 14 0 16,9 10 0-16,8 11 0 15,12 5 0-15,13 2 0 16,9 0 0-1,11-5 0-15,25-11 0 0,15-8 0 16,14-14 0 0,6-14 0-16,7-14 0 0,4-16 0 15,3-11 0-15,2-3 0 16,-2-17 0-16,-3-15 0 16,-6-8 0-16,-9-10 0 15,-9-8 0 1,-10-10 0-16,-7-23 0 0,-14-25 0 0,-21-22 0 15,-6 8 0-15,-4 25 0 16,-19 29 0-16,-6 22 0 16,-15-2 0-16,-14 0 0 15,-35 6 0-15,-42 27 0 32,-45 23 0-32,-29 45 0 15,41 5 0-15,37 0-1587 0</inkml:trace>
  <inkml:trace contextRef="#ctx0" brushRef="#br0" timeOffset="83946.82">1969 12697 1969 0,'0'0'369'15,"0"0"-143"-15,0 0 138 16,0 0-42-16,0 0-65 16,0 0-101-16,0 0-39 15,0-64 20-15,13 60-47 16,10 0-1-16,10 0-89 15,14 0 0-15,16 2 0 16,34 0 0-16,53 0 0 0,64 0 0 16,42 2 0-16,31 0 0 15,18 0 0-15,1-2 0 16,19-2 0-16,18-2 0 16,13-6 0-16,26-4 0 15,10-5 0-15,16-2 0 16,3-4 0-16,7-3 0 15,0-3 0-15,8-2 0 16,6-1 0-16,0 2 0 16,0 2 0-16,-6 4 0 15,-9 2 0-15,-12 0 0 16,-22 2 0-16,-17-1 0 16,-25 3 0-16,-27 1 0 0,-24 3 0 15,-28-1 0-15,-27 5 0 16,-33 0 0-1,-49 4 0-15,-45 5 0 0,-37-2 0 16,-24 3 0-16,-7 2 0 16,-5 0 0-16,-5 0 0 15,-17 1 0-15,-8 1 0 16,-5 0 0-16,0 0 0 16,0-13 0-16,0-1-700 0,0-4-1847 15</inkml:trace>
  <inkml:trace contextRef="#ctx0" brushRef="#br0" timeOffset="84104.53">13700 11794 2850 0,'0'0'864'0,"0"0"-712"15,0 0-94-15,0 0-58 0,0 0-727 0</inkml:trace>
  <inkml:trace contextRef="#ctx0" brushRef="#br0" timeOffset="85133.79">3068 13668 2246 0,'0'0'715'16,"0"0"-382"-16,0 0 210 16,0 0-284-16,0 0-259 15,0 0 0-15,0 0 0 16,71-27 0-16,-17 13 0 0,8 2 0 15,15 4-116-15,-14 6-533 16,-20 2-573-16</inkml:trace>
  <inkml:trace contextRef="#ctx0" brushRef="#br0" timeOffset="85291.03">3154 13914 2576 0,'0'0'549'0,"0"0"-98"16,0 0-124-16,0 0-134 15,0 0-193-15,114-32 0 16,-2-8 0-16,-14 6-215 16,-9-2-1203-16</inkml:trace>
  <inkml:trace contextRef="#ctx0" brushRef="#br0" timeOffset="85919.19">4763 13002 2248 0,'0'0'684'0,"0"0"-317"16,0 0 136-1,0 0-330-15,0 0-112 0,-158-70-50 16,105 79-1-16,-3 20-10 15,0 7 0-15,10 4 0 16,5-2-9-16,14-4 8 16,14-6-5-16,13-8-11 15,0-2 11-15,18-4 6 16,13-1 0-16,7 1 14 16,0 4-12-16,-1 4 2 15,-8 7-4-15,-6 8 0 16,-17 9 21-16,-6 4-12 15,-15 4 0-15,-25 0 10 0,-15-2-19 16,-6-7 0-16,-1-9 0 31,6-13 0-31,7-6 0 0,13-11 0 0,12-4 0 16,11-2 0-16,10 0 0 16,3 0 0-16,3-8 0 15,19 2 0-15,4 2 0 16,7 4 0-16,4 0 0 15,3 11 0-15,-3 20 0 16,-1 9 0-16,-7 10 0 16,-7 8 0-16,-11 6 0 15,-11 9 0-15,-2 3 0 16,-23 2 0-16,-8 0 0 0,-3-8 0 16,5-2 0-16,7-13 0 15,8-7 0-15,14-12 0 16,2-10 0-16,23-6 0 15,21-8 0-15,12-6 0 16,6-6 0-16,3 0 0 16,-5-2 0-16,-11-16 0 15,-11-18-90-15,-16 6-479 16,-13-6-1147-16</inkml:trace>
  <inkml:trace contextRef="#ctx0" brushRef="#br0" timeOffset="86499.21">5412 13315 1669 0,'0'0'1042'16,"0"0"-433"-16,0 0-67 15,0 0-308-15,-5-108-234 16,5 99 0-16,0 9 0 15,0 0 0-15,0 9 0 16,0 24 0-16,0 18 0 16,0 15 0-16,7 10 0 15,-1 6 0-15,1-1 0 0,1-8 0 16,4-4 0 0,1-13 0-16,1-12 0 0,1-10 0 15,-1-12 0-15,-1-8 0 16,7-14 0-16,-4-2-459 15,0-16-1264-15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48:51.254"/>
    </inkml:context>
    <inkml:brush xml:id="br0">
      <inkml:brushProperty name="width" value="0.05292" units="cm"/>
      <inkml:brushProperty name="height" value="0.05292" units="cm"/>
      <inkml:brushProperty name="color" value="#FF0000"/>
    </inkml:brush>
  </inkml:definitions>
  <inkml:trace contextRef="#ctx0" brushRef="#br0">6129 13754 2505 0,'0'0'713'0,"0"0"-475"16,0 0 71-16,0 0-108 16,0 0-126-16,0 0-57 15,0 36 19-15,0 4-37 16,0 10 0-16,-2 9 0 15,-11 0 0-15,-1 0 0 16,1-5 0-16,1-6 0 16,6-12 0-16,6-24 0 15,0-12-273-15,8 0-853 0</inkml:trace>
  <inkml:trace contextRef="#ctx0" brushRef="#br0" timeOffset="457.37">6577 13275 2058 0,'0'0'846'16,"0"0"-517"-16,0 0 141 16,0 0-209-16,0 0-129 15,0 0-132-15,0 0 0 16,0-24 0-16,0 20 0 15,0-7 0-15,0-3 0 16,7-5 0-16,12-6 0 16,8 3 0-16,8 6 0 15,8 6 0-15,-3 10 0 16,0 2 0-16,-7 26 0 16,-10 15 0-16,-9 8 0 15,-12 11 0-15,-2 5 0 16,-25 1 0-16,-17-2 0 0,-7-8 0 15,-1-7 0-15,6-13 0 16,11-11 0-16,13-10 0 16,13-11 0-16,7-4 0 15,0-2 0-15,21 0 0 16,10-4 0-16,11-4 0 16,7 0 0-16,8 2 0 15,7 2 0-15,22-2-153 0,-14 2-617 16,-12 0-1267-16</inkml:trace>
  <inkml:trace contextRef="#ctx0" brushRef="#br0" timeOffset="661.87">7506 13597 2742 0,'0'0'764'0,"0"0"-509"15,0 0-8-15,0 0-159 16,-9 103-88-16,6-53 0 16,-1 2 0-16,0-2 0 0,-3-8 0 15,-7-14-65-15,4-14-664 16,1-14-996-16</inkml:trace>
  <inkml:trace contextRef="#ctx0" brushRef="#br0" timeOffset="1134.95">8086 13118 2336 0,'0'0'758'0,"0"0"-381"0,0 0 105 15,0 0-339-15,0 0-143 16,50-118 0-16,-12 100 0 16,7 6 0-16,3 6 0 15,2 6 0-15,-8 4 0 16,-8 20 0-16,-14 10 0 16,-16 6 0-16,-4 4 0 15,-22 2 0-15,-19 1 0 16,-7-3 0-16,3-11 0 15,7-6 0-15,14-11 0 0,15-8 0 16,9-8 0-16,4 0 0 16,27 0 0-16,15 0 0 15,4-4 0 1,10 4 0-16,-2 0 0 0,-6 12 0 16,-12 14 0-16,-11 8 0 15,-18 4 0-15,-11 4 0 16,-3 2 0-16,-28 2 0 15,-13-6 0-15,-12-2 0 16,-2-5 0-16,-2-9 0 16,8-8 0-16,4-16 0 0,17-4-270 15,15-18-1376-15</inkml:trace>
  <inkml:trace contextRef="#ctx0" brushRef="#br0" timeOffset="1337.44">9019 13596 2890 0,'0'0'849'16,"0"0"-620"-16,0 0-101 0,0 0-128 16,-52 116 0-16,37-72 0 31,-1 2 0-31,-1 16 0 0,3-18-78 0,5-12-973 0</inkml:trace>
  <inkml:trace contextRef="#ctx0" brushRef="#br0" timeOffset="1697.93">9651 13042 2770 0,'0'0'895'0,"0"0"-635"16,0 0-89-16,0 0-171 15,-53 138 0 1,49-71 0-16,1 5 0 0,3 0 0 16,0-6 0-16,12-12 0 15,15-12 0-15,10-16 0 0,9-16 0 16,10-10 0-1,5-14 0-15,-1-26 0 0,-7-10 0 16,-11-12 0 0,-13-10 0-16,-17-7 0 0,-12-3 0 15,-5-2 0-15,-26 6 0 16,-13 14 0-16,-10 16 0 16,-6 23 0-16,-5 25 0 15,7 9 0-15,12 53 0 16,17-6-249-16,22-4-1351 0</inkml:trace>
  <inkml:trace contextRef="#ctx0" brushRef="#br0" timeOffset="2259.98">10403 12525 2815 0,'0'0'829'0,"0"0"-530"16,0 0-146-16,0 0-153 16,113-67 0-16,-71 67 0 15,3 22 0-15,-5 13 0 16,-6 9 0-16,-13 6 0 16,-7 4 0-16,-14 2 0 0,0-2 0 15,-16 1 0-15,-8-4 0 16,0-2 0-16,3-5 0 15,11-6 0-15,10-6 0 16,0-6 0-16,21-6 0 16,18-6 0-16,3-6 0 15,0-2 0 1,-6-2 0-16,-10 2 0 0,-12 2-21 16,-14 8 21-16,0 8 0 15,-25 10 0-15,-17 9 21 16,-11 9-21-16,-6 6 0 0,1 4 0 15,14-2 0-15,15-4 0 16,25-4 0 0,4-7 0-16,42-8 0 0,16-8 0 15,13-5 0-15,3-6 0 16,-5-2 0-16,-15 0 0 16,-19 4 0-16,-24 8 0 15,-11 2 0-15,-33 10 0 16,-30 8 0-16,-12 3 0 15,-6 0 0 1,8-4 0-16,17-9 0 16,29-22 0-16,19-12-3 0,8-4-789 0</inkml:trace>
  <inkml:trace contextRef="#ctx0" brushRef="#br0" timeOffset="2403.37">11496 13736 702 0,'0'0'2639'0,"0"0"-1884"15,0 0-755-15,0 0 0 16,0 0-9-16,0 0-1633 0</inkml:trace>
  <inkml:trace contextRef="#ctx0" brushRef="#br0" timeOffset="9300.29">2359 15338 2400 0,'0'0'356'0,"0"0"198"31,0 0-214-31,0 0-133 0,0 0-103 0,0 0-41 16,-55-14 9-1,50 52-72 1,-2 22 0-16,0 16 0 15,3 10 0-15,4 3 0 16,0-5 0-16,14-12 0 16,14-20 0-16,13-14 0 0,9-20 0 15,8-18 0-15,7-1 0 16,-1-34 0-16,-3-11 0 16,-10-10 0-16,-17-6 0 15,-18-2 0-15,-16-12 0 16,-14-9 0-16,-33-3 0 15,-17 2 0-15,-12 2 0 16,0 20 0-16,2 19 0 16,12 27 0-16,11 18 0 15,10 18 0-15,10 31 0 16,14 37 0-16,7-2 0 16,10 10 0-16,4 0 0 15,21-19 0-15,16-3 0 0,8-14 0 16,11-22 0-16,12-18-21 15,3-18-3-15,6-14-17 16,-6-26-11-16,-4-8 5 16,-15-10 17-16,-13-5 30 15,-17 9 0-15,-12 8 46 16,-10 12 37-16,-4 16 3 16,0 8-86-16,0 10 0 0,2 18 0 15,7 24 0 1,5 16 0-16,3 17 0 15,8-3 0-15,1-4 0 0,4-12 0 16,-1-14 0-16,2-16 0 16,2-14 0-16,-4-12 0 15,2 0 0-15,-4-26 0 16,-4-10 0-16,-6-12 0 16,-3 2 0-16,-6 6 0 15,-1 6 0-15,-3 14 0 16,-2 12 0-16,6 8 0 15,1 4 0-15,8 20 0 16,7 6 0-16,10 6 0 0,4-4 0 16,4-2 0-16,3-12 0 15,2-14 0-15,-3-4 0 16,-1-8 0-16,-5-22 0 16,-9-12 0-16,-9-8 0 15,-11-8 0-15,-9-8 0 16,0-5 0-16,-19-1 0 15,-5 4 0-15,0 16 0 16,1 12 0-16,7 18 0 16,8 16 0-16,5 6 0 15,3 20 0-15,0 28 0 0,21 14 0 16,4 14 0-16,3 4 0 16,3 1 0-16,-2-13 0 15,-2-6 0-15,-3-18 0 16,-8-12 0-16,-5-10 0 15,-4-14 0-15,-5-6 0 16,0-2 0-16,0 0 0 16,0 0 0-16,2-2 0 15,0-14 0-15,7-4 0 16,7-10 0-16,13-10 0 0,40-26 0 16,-6 10 0-16,-3 8-860 0</inkml:trace>
  <inkml:trace contextRef="#ctx0" brushRef="#br0" timeOffset="9501.85">4429 15793 3045 0,'0'0'653'16,"0"0"-447"-16,0 0-115 15,0 0-79-15,216-44-12 16,-122 22-462-16,-7 0-569 0</inkml:trace>
  <inkml:trace contextRef="#ctx0" brushRef="#br0" timeOffset="10665.44">5323 15057 2914 0,'0'0'671'0,"0"0"-427"16,0 0 23-16,0 0-267 0,0 0 0 16,0 195 0-16,0-91 0 15,0-6 0-15,12-12 0 16,11-24 0-16,10 5 0 15,11-9 0-15,8-18 0 16,4-18 0-16,2-18 0 16,-2-4 0-16,-8-22 0 15,-3-14 0-15,-7-16 0 16,-9-2 0-16,-6 4 0 16,-10 0 0-16,-5 15 0 15,-6 13 0-15,-2 12 0 16,3 10 0-16,0 4 0 15,1 24 0-15,5 7 0 0,4 6 0 16,3 0 0 0,2-9 0-16,-1-6 0 0,1-10 0 15,-3-6 0-15,-3-10 0 16,-5 0 0-16,-3 0 0 16,-2-18 0-16,-2-12 0 15,0-10 0-15,-13-6 0 16,-11-8 0-16,-8 5 0 15,1 9 0-15,2 18 0 16,4 14 0-16,9 8 0 0,6 34 0 16,5 16 0-1,5 12 0-15,0 1 0 0,18-5 0 16,14-14 0-16,5-16 0 16,7-18 0-16,6-10 0 15,-4-6 0-15,-1-30 0 16,-11-8 0-16,-8-5 0 15,-10-1 0-15,-7-2 0 16,-5 14 0-16,-4 6 0 16,0 20 0-16,0 8 0 15,0 4 0-15,5 22 0 16,6 18 0-16,5 10 0 16,1 3 0-16,5-5 0 0,3-6 0 15,-2-16 0-15,-4-8 0 16,2-10 0-16,-4-8 0 15,-1 0 0-15,-1-22 0 16,1-8 0-16,1-6 0 16,4-4 0-16,-5 8 0 15,-3 1 0-15,-5 17 0 16,0 6 0-16,-4 8 0 16,0 4 0-16,3 14 0 15,7 13 0-15,-1-5 0 16,5 2 0-1,-1-6 0-15,2-8 0 0,-4-6 0 16,1-6 0-16,-1-2 0 0,-3 0 0 16,0-6 0-16,1-4 0 15,4-2 0-15,1-1 0 16,3 8 0-16,4-5 0 16,4 3 0-16,0 2 0 15,-2-4 0-15,0 0 0 16,-6-5 0-16,0-9 0 15,-1-7 0-15,-7-2-32 16,1-4-22-16,-7-8 15 16,-5 4 23-16,-2 0 16 0,0 8 1 15,0 11 48-15,0 16 42 32,0 5-91-32,0 22 0 0,0 42 0 0,8 46 0 15,26 41 0-15,11 15 0 16,5-10 0-16,-7-35 0 15,-14-49 0-15,-9-20 0 16,-6-16 0-16,-4-4 0 16,-5-10 0-16,-5-12 0 15,0-10-63-15,-40-64-501 16,2-2-338-16,3-10-107 0</inkml:trace>
  <inkml:trace contextRef="#ctx0" brushRef="#br0" timeOffset="10869.46">7035 15388 2342 0,'0'0'925'16,"0"0"-568"-16,0 0-50 16,0 0-142-16,145 38-165 15,-89-6 0-15,-2 4 0 16,-12-1 0-16,-15 2 0 16,-21-1 0-16,-6-1 0 15,-29-3 0-15,-19-6 0 16,-8-8 0-1,-2-10 0-15,2-12 0 0,16-18-60 0,18-10-989 16</inkml:trace>
  <inkml:trace contextRef="#ctx0" brushRef="#br0" timeOffset="11503.42">8510 15266 1390 0,'0'0'793'0,"0"0"-42"32,0 0-168-32,0 0-216 0,0 0-155 0,0 0-212 15,0 0 0-15,-2-44 0 16,-6 44 0-16,-5 4 0 15,-6 20 0-15,-1 18 0 16,1 10 0-16,7 4 0 16,12-2 0-1,0-10 0-15,25-17 0 0,16-14 0 16,9-13 0-16,2-18 0 16,-6-18 0-16,-11-12 0 15,-14-6 0-15,-21-4 0 16,0-4 0-16,-36-5 0 0,-11 4 0 15,-2 4 0 1,4 13 0-16,14 18 0 16,18 22 0-1,13 6 0-15,9 20 0 16,34 14 0-16,14 2 0 16,15-10 0-16,3-10 0 15,-1-14-104-15,-11-2-8 16,-17-18 8-16,-19-14 73 15,-19-8 31-15,-8-4 43 16,-4 0 70-16,-18 4-8 16,2 8-15-16,2 10-90 0,5 18 0 15,3 4 0-15,4 24 0 16,2 42 0-16,4 42 0 16,0 38 0-16,6 19 0 0,14-13 0 15,5-9 0-15,-2-23 0 16,-4-22 0-16,-3-21 0 15,-3-23 0-15,-4-20 0 16,0-2 0-16,0-14 0 16,-9-26 0-16,0-24-525 15,-16-21-899-15</inkml:trace>
  <inkml:trace contextRef="#ctx0" brushRef="#br0" timeOffset="11629.11">8760 15516 1530 0,'0'0'1488'0,"0"0"-907"0,0 0-362 16,0 0 59-16,120 0-278 16,-39 0 0-16,50-12 0 15,-19-12-95-15,-17-2-973 0</inkml:trace>
  <inkml:trace contextRef="#ctx0" brushRef="#br0" timeOffset="13263.41">9738 15232 1425 0,'0'0'898'15,"0"0"-390"-15,0 0 54 16,0 0-213-16,0 0-113 15,0 0-118-15,0 0-118 16,-35-82 0 0,57 59 0-16,3 7 0 0,4 6 0 15,-1 10 0-15,6 0 0 16,2 18 0-16,-1 22 0 0,-4 13 0 16,-1 7 0-1,-8 6 0-15,-5-4 0 0,-3-12 0 16,-7-10 0-1,-1-14 0-15,-4-13 0 0,-2-13 0 16,0 0 0-16,0-21 0 16,3-15 0-16,1-18 0 15,2-2 0-15,6-2 0 16,3 8 0-16,3 14 0 16,3 18 0-16,-2 12 0 15,4 6 0-15,1 28 0 16,3 13 0-16,-1 8 0 0,1 1 0 15,0-4 0-15,-2-8 0 16,-3-8 0-16,0-16 0 16,-4-10-23-16,0-4-23 15,0-10 21-15,-2-20 25 16,-1-10 0 0,-1-4 18-16,-1 0 14 0,-3 6-2 15,0 12-16-15,-6 12-14 16,-2 14 0-16,3 10 0 15,1 20 0-15,6 14 0 16,3 6 0-16,8-2 0 0,3-6 0 16,6-12 0-1,1-12 0-15,0-18 0 0,-1 0 0 16,-10-20 0-16,-9-14 0 16,-11-6 0-16,-2-4 0 15,-17-8 0-15,-20 6 0 16,-2-2 0-16,-1 7 0 15,4 14 0-15,12 10 0 32,10 13 0-32,14 4 0 0,0 4 0 0,29 14 0 15,20 0 0-15,20-1 0 16,20-12 0-16,9-5 0 0,5 0 0 16,-5-9 0-16,-11-9 0 15,-22-1 0-15,-21 10 0 16,-24 2 0-1,-18 7 0-15,-2 0 0 0,-20 18 0 16,-13 12 0-16,-5 11 0 16,-2 3 0-16,5 4 0 15,8-2 0-15,9-10 0 16,11-6 0-16,7-12 0 16,7-14 0-1,22-4 0-15,10-18 0 16,6-20 0-16,2-12 0 15,-6-12 0-15,-6-6 0 16,-10-13 0-16,-12-3 0 16,-9-10 0-16,-4 4 0 15,0 11 0-15,-11 21 0 16,-3 26 0-16,1 32 0 16,-3 22 0-16,1 67 0 15,7 41 0-15,4-6 0 16,4-15 0-16,10-39 0 15,17-20 0-15,15-8 0 16,16 0 0-16,15-10 0 0,8-24 0 16,1-8 0-1,-2-16 0-15,-6-20 0 0,-17-8 0 16,-12-6 0-16,-16-4 0 16,-16 0 0-16,-13 1 0 15,0 11 0-15,-8 14 0 16,-15 18 0-16,-2 10 0 15,2 22 0-15,-2 22 0 16,5 10 0-16,9 5 0 16,11-1 0-16,0-14 0 15,29-8 0-15,21-22 0 16,73-14 0-16,-13-18-20 16,6-8-1006-16</inkml:trace>
  <inkml:trace contextRef="#ctx0" brushRef="#br0" timeOffset="13661.09">12952 14820 1980 0,'0'0'1037'15,"0"0"-487"-15,0 0-191 16,0 0-189-16,0 0-170 15,0 0 0-15,0 0 0 16,66-8 0-16,-34 11 0 16,1 19 0-16,0 10 0 15,-8 8 0-15,-10 8 0 16,-15 6 0-16,0 2 0 16,-27 0 0-16,-13-10 0 0,1-6 0 15,5-9 0-15,10-9 0 16,12-12 0-16,10-6 0 15,2-4 0-15,18 0 0 16,19-10 0-16,15-8 0 16,4-3 0-16,-1 2 0 15,-6 1 0-15,-11 1-71 16,-18-1-452-16,-13 8-310 16,-7-2-575-16</inkml:trace>
  <inkml:trace contextRef="#ctx0" brushRef="#br0" timeOffset="14101.25">12909 14564 1470 0,'0'0'715'16,"0"0"-81"-16,0 0-135 15,-154 18-178-15,110 24-77 16,-3 18-31-16,0 28-213 15,12 5 0-15,6 5 0 0,8 0 0 16,19-14 0-16,2 11 0 16,5-15 0-16,28-8 0 15,14-10 0-15,18-12 0 16,12-16 0-16,31-24 0 16,25-10 0-16,-10-19 0 15,-10-12 0-15,-19-9 0 16,-23 0 0-16,2-4 0 15,1-10 0-15,-20 2 0 16,-18 2 0-16,-19 0 0 0,-15 1 0 16,-2-5 0-1,-13-4 0-15,-18-4 0 0,-5-8 0 16,-7 2 0 0,-1-5 0-16,-3 11 0 0,-6 6 0 15,-3 14 0-15,-6 8 0 16,-9 14 0-16,-47 16 0 15,17 4 0-15,1 0-997 0</inkml:trace>
  <inkml:trace contextRef="#ctx0" brushRef="#br0" timeOffset="15125.26">2605 16288 1674 0,'0'0'471'0,"0"0"-263"16,0 0 325-16,0 0-231 16,0 0-76-16,0 0-65 15,0 0-74-15,-35-12-47 16,58 12-22-16,14 0 35 16,35 0 14-16,49 0-13 15,62 0-3-15,35-6 5 0,25-2-43 16,6-2-1-16,-4 2 0 15,20-2 2-15,11-2 1 16,9-2-14-16,5-4 17 16,0-4-8-16,0-4-10 15,-1-6 0-15,-4-4-3 16,-1-8 3-16,5-5 3 16,12-1-3-16,24-6 0 15,27 6 0-15,20 0 0 16,25 6 0-16,17 12 0 15,18 6 0-15,9 4 0 0,-5 4 0 16,-25 0 0 0,-32 0 0-16,-36-9 0 0,-44 4 0 15,-48-4 0-15,-70 1 0 16,-65 8 0-16,-52 0 0 16,-32 8 0-16,-12-2 0 15,-7 0 0-15,-7 2 0 16,-6-4 0-16,0 6 0 15,0 2 0-15,0 4 0 16,0 0 0-16,0 2 0 16,0 0 0-16,0 0 0 15,-10 0 0-15,-3 0-237 16,-10 4-1257-16</inkml:trace>
  <inkml:trace contextRef="#ctx0" brushRef="#br0" timeOffset="16562.18">3509 17074 2493 0,'0'0'685'16,"0"0"-438"-16,0 0 201 16,0 0-225-16,0 0-223 15,0 0 0-15,0 0 0 0,64-22 0 16,-1 8 0-16,10 2 0 16,-1 2-101-16,-8 6-227 15,-24 4-311-15,-17 14-250 16,-23 12-87-16</inkml:trace>
  <inkml:trace contextRef="#ctx0" brushRef="#br0" timeOffset="16703.86">3642 17245 1881 0,'0'0'669'0,"0"0"-207"15,0 0 16-15,0 0-209 16,0 0-95-16,0 0-63 16,0 0-59-16,-2 8-52 0,47-26 0 15,53-26-59-15,-9 4-475 16,-2 4-856-16</inkml:trace>
  <inkml:trace contextRef="#ctx0" brushRef="#br0" timeOffset="17301.97">5044 16677 2292 0,'0'0'636'0,"0"0"-377"0,0 0 266 16,0 0-287-16,0 0-92 15,0 0-146-15,0 0 0 16,-107-52 0-16,60 82 0 16,0 2 0-16,5 4 0 15,9-1 0-15,10-7 0 16,12-2 0-16,11-8 0 15,0 0 0-15,7-6 0 16,15-2 0-16,7-2 0 16,3 2 0-16,-1-2 0 0,2 2 0 15,-4 4 0-15,-5 6 0 16,-8 0 0-16,-10 6 0 16,-6 4 0-16,-2 2 0 15,-22 4 0-15,-12-1 0 16,-2-3 0-16,-1-4 0 15,5-6 0-15,7-6 0 16,11-10 0-16,10-6 0 16,6 0 0-16,0 0 0 15,18 0-17 1,10 0 7-16,6 0 9 0,4 0-17 0,-2 12 17 16,-5 12-6-1,-6 10-1-15,-10 12 7 0,-9 8 2 16,-6 8 2-16,0 5-3 15,-4-5 1 1,-9-4 32-16,6-4-21 0,7-14 1 16,0-8-13-16,9-6 0 15,24-18 0-15,17-8-3 16,12 0-84-16,34-44-286 16,-14 0-588-16,-10 4-1379 0</inkml:trace>
  <inkml:trace contextRef="#ctx0" brushRef="#br0" timeOffset="17671.25">5911 16986 1555 0,'0'0'1251'0,"0"0"-773"0,0 0-16 31,0 0-112-31,0 0-350 0,0 0 0 0,0 0 0 31,-40 14 0-31,40 52 0 0,0 6 0 0,0 7 0 16,24-15 0-16,12-6 0 15,8-18 0-15,10-18 0 16,4-22 0-16,-3 0 0 16,-6-36 0-16,-11-12 0 15,-16-6 0-15,-15-14 0 16,-7-3 0-16,-19-5 0 0,-22 0 0 15,-8 6 0 1,-4 16 0-16,-1 22 0 0,3 24 0 16,6 16 0-16,14 86 0 31,11-4-338-31,17 3-693 0</inkml:trace>
  <inkml:trace contextRef="#ctx0" brushRef="#br0" timeOffset="17855.37">7083 17155 3059 0,'0'0'774'0,"0"0"-511"16,0 0-263-16,0 0 0 16,0 0 0-16,0 0 0 15,-105 130 0-15,100-58 0 16,10 16 0-16,19-21-177 31,5-25-1259-31</inkml:trace>
  <inkml:trace contextRef="#ctx0" brushRef="#br0" timeOffset="18029.41">7392 16669 1124 0,'0'0'2323'15,"0"0"-1802"-15,0 0-393 16,0 0-128-16,0 0 0 16,-18 153 0-16,36-79 0 15,5 6 0-15,-2-4 0 16,6 1 0-16,18-1 0 16,-7-18-880-16,-3-18-806 0</inkml:trace>
  <inkml:trace contextRef="#ctx0" brushRef="#br0" timeOffset="18233.53">7934 17080 2239 0,'0'0'848'15,"0"0"-334"-15,0 0-184 16,0 0-165-16,0 0-165 16,0 0 0-16,48 117 0 15,-45-69 0-15,-3 0 0 16,0-2 0-16,-25-6 0 15,5-14-529-15,4-18-946 0</inkml:trace>
  <inkml:trace contextRef="#ctx0" brushRef="#br0" timeOffset="18532.75">8319 16469 2968 0,'0'0'711'16,"0"0"-408"-16,0 0-189 16,0 0-114-16,0 0 0 0,0 0 0 15,0 0 0-15,133 78 0 16,-92-38 0-16,-5 10 0 16,-5 4 0-16,-13 0 0 15,-9 3 0-15,-9-3 0 16,0-4 0-16,-7-10 0 15,-7-6 0-15,6-14 0 16,3-8 0-16,5-12 0 16,0 0 0-16,20 0 0 15,23-26 0-15,17-6 0 16,15-12 0-16,37-14 0 16,-21 8-284-16,-15 10-1250 0</inkml:trace>
  <inkml:trace contextRef="#ctx0" brushRef="#br0" timeOffset="18833.89">9825 16705 2412 0,'0'0'1244'0,"0"0"-804"15,0 0-440-15,0 0 0 16,0 0 0-16,0 0 0 16,-60 115 0-1,37-65 0-15,-6 4 0 0,-4-6 0 16,2 0 0-1,7-16 0-15,10-14-848 0,14-18-1693 0</inkml:trace>
  <inkml:trace contextRef="#ctx0" brushRef="#br0" timeOffset="19260.57">10095 16266 345 0,'0'0'2836'15,"0"0"-2073"-15,0 0-611 16,0 0-152-16,0 0 0 0,0 0 0 16,123-62 0-1,-77 62 0-15,-3 0 0 0,-10 8 0 16,-13 16 0-16,-11 10 0 16,-9 7 0-16,-4 0 0 15,-21 4 0-15,-4-5 0 16,4-8 0-16,5-10 0 15,11-10 0-15,9-8 0 16,0-4 0-16,17 0 0 16,18 0 0-16,11-4 0 15,10-4 0 1,7 2 0-16,-5 6 0 0,-7 0 0 16,-11 20 0-16,-15 10 0 0,-15 2 0 15,-10 8 0-15,-12-4 0 16,-25 3 0-16,-9-3 0 15,-4-9 0-15,2-8 0 16,5-19 0-16,12-10-117 16,14-17-955-16</inkml:trace>
  <inkml:trace contextRef="#ctx0" brushRef="#br0" timeOffset="19687.18">10901 16026 2535 0,'0'0'922'0,"0"0"-381"16,0 0-443-16,0 0-98 15,0 0 0-15,141-40 0 16,-82 40 0-16,-3 18 0 16,-11 12 0-16,-15 12 0 0,-20 10 0 15,-10 6 0 1,-2 4 0-16,-23 6 0 0,1-5 0 15,4-5 0-15,11-6 0 16,9-6 0-16,0-6 0 16,29-10 0-16,14-10 0 15,7-4 0-15,6-10 0 16,-6 2 0-16,-11 0 0 16,-10 2 0-16,-16 8 0 15,-13 9 0-15,0 4 0 16,-33 10 0-16,-9 3 0 15,-12 6 0-15,4 2 0 16,5-6 0-16,13 2 0 0,15-4 0 16,12-7 0-16,5-5 0 15,0-6 0-15,0-8 0 16,0-10 0-16,-9 2 0 16,-18-10 0-16,-8 0 0 15,-19-14 0-15,10-16-242 16,13-11-1472-16</inkml:trace>
  <inkml:trace contextRef="#ctx0" brushRef="#br0" timeOffset="19829.8">12094 16802 4096 0,'0'0'0'0,"0"0"0"15,0 0 0-15,0 0 0 16,0 0 0-16,0 0 0 15,-118 28 0-15,93-24-1199 0</inkml:trace>
  <inkml:trace contextRef="#ctx0" brushRef="#br0" timeOffset="29297.69">16933 6603 1200 0,'0'0'911'16,"0"0"-593"-16,0 0 23 0,17-108-10 16,-15 76-51-16,-2 1-71 15,0 6-46-15,-17 3-5 16,-12 9-68-16,-9 9-32 16,-7 4-24-16,-1 17-31 15,1 19-3-15,9 11 0 16,12 12 0-16,15 1-3 15,9 0 6-15,16-2-3 16,24-3 0-16,8-5 0 16,6-6 0-16,2 0 0 0,-4-2-9 15,-13 2-26-15,-12 0-23 16,-16 2 5-16,-11-2-4 16,-15-3 20-16,-30-5 37 15,-13-6 19-15,-7-10 28 16,3-8 26-16,6-11-28 15,12-1 20-15,15 0-65 16,16-5 0-16,13-9 0 16,0 0-18-16,33-7-98 15,18-2-130-15,17-5-85 16,7-5-199-16,3 1 142 0,-7-6 168 16,-6 0 197-1,-14-2 23-15,-13 2 264 0,-11 2 231 16,-12 3-170-16,-5 10 37 15,-8 6-93-15,-2 7-112 16,0 10-157-16,0 0 0 16,-2 17 0-16,-6 19 0 15,6 14 0-15,2 8 0 16,0 4 0-16,20-5 0 16,14-12 0-16,8-13 0 15,5-18 0-15,5-14 0 16,-2-1 0-16,-5-31 0 15,-7-11 0-15,-9-11 0 0,-10-8 0 16,-9-4 0-16,-10-6 0 16,-2 4 0-16,-29 9 0 15,-21 19 0-15,-33 35 0 16,-64 56 0-16,13 25-140 16,7 21-1649-16</inkml:trace>
  <inkml:trace contextRef="#ctx0" brushRef="#br0" timeOffset="30268.88">18629 6472 2462 0,'0'0'812'0,"0"0"-344"16,0 0-114 0,0 0-354-16,0 0 0 0,0 0 0 0,0 0 0 15,-23 185 0-15,21-50 0 16,0-9 0-16,2-26 0 15,0-28 0-15,0-22 0 16,16 3 0 0,3-6 0-16,19-10 0 0,-5-19-245 15,-2-18-905-15</inkml:trace>
  <inkml:trace contextRef="#ctx0" brushRef="#br0" timeOffset="30465.04">18905 6459 2650 0,'0'0'912'16,"0"0"-609"-16,0 0-72 16,-40 122-231-16,40-48 0 15,0 10 0-15,9 11 0 16,8 1 0-16,3-2 0 16,1-4 0-1,-2-11 0-15,1-14 0 0,7-18-63 16,-4-21-726-1,-2-18-542-15</inkml:trace>
  <inkml:trace contextRef="#ctx0" brushRef="#br0" timeOffset="30936">19217 6878 2677 0,'0'0'897'15,"0"0"-598"-15,0 0-76 16,0 0-223-16,0 0 0 15,-7 126 0-15,22-71 0 16,8-1 0-16,4-7 0 16,8-12 0-16,7-15 0 0,5-20 0 15,0-2 0 1,-2-34 0-16,-10-14 0 0,-6-7 0 16,-14-1 0-16,-5 8 0 15,-10 10 0-15,0 14 0 16,0 10 0-16,0 8 0 15,0 8 0-15,-2 0 0 16,2 18 0-16,0 22 0 16,0 18 0-16,0 32 0 15,2 35 0-15,15 29 0 0,1 10 0 16,-2-7 0 0,-5-17 0-16,-6-37 0 0,-5-23 0 15,0-20 0-15,0-10 0 16,-9 0 0-16,-7-2 0 15,-3-6 0-15,-4-18 0 16,-6-17 0-16,-9-7 0 16,-5-21 0-16,-1-27 0 15,-3-30 0-15,11-4 0 16,19-13 0-16,17-3 0 16,9 18 0-16,37-8 0 15,62-11 0-15,-13 23 0 16,-5 16-859-16</inkml:trace>
  <inkml:trace contextRef="#ctx0" brushRef="#br0" timeOffset="31124.79">20046 7287 2311 0,'0'0'1076'0,"0"0"-570"16,0 0-303-16,0 0-203 0,0 0 0 16,0 0 0-1,8 138 0-15,-39-80 0 0,-11-2-690 16</inkml:trace>
  <inkml:trace contextRef="#ctx0" brushRef="#br0" timeOffset="32094.04">21175 6705 12 0,'0'0'1825'0,"0"0"-1059"16,0 0-238-16,0 0-35 15,0 0-256-15,0 0-2 16,-7-96-235-16,-4 110 0 16,-5 26 0-16,-5 35 0 0,2 5 0 15,6 12 0 1,9 0 0-16,4-17 0 0,15-3 0 15,23-18 0-15,13-20 0 32,14-20 0-32,8-14 0 0,6-20 0 0,-6-22 0 15,-11-12 0-15,-13-7 0 32,-20-1 0-32,-18-2 0 15,-11 0 0-15,-4 2 0 16,-25 0 0-16,-4-1 0 15,-3 9 0-15,1 8 0 0,1 10 0 16,3 16 0 0,6 14 0-16,5 6 0 0,1 0 0 15,-2 16 0-15,5 2 0 16,1 2 0-16,2-4 0 16,3 2 0-16,6-4 0 15,4-4 0-15,0 0 0 16,0-2 0-16,11-2 0 15,9-2 0-15,11-4 0 16,30 0 0-16,-5-16-113 16,-5 0-897-16</inkml:trace>
  <inkml:trace contextRef="#ctx0" brushRef="#br0" timeOffset="33469.46">22184 6679 1765 0,'0'0'787'15,"0"0"-247"-15,0 0-73 16,0 0-214-16,0 0-88 16,0 0-46-16,0 0-119 15,-62 60 0-15,51-6 0 16,2 11 0-16,9 3 0 15,0-6 0-15,7-6 0 16,22-10 0-16,6-14 0 16,5-9 0-16,7-15 0 15,0-8 0-15,0-7 0 16,-7-21 0-16,-5-8 0 16,-8-10 0-16,-9-4 0 0,-9-4 0 15,-7-4 0-15,-2 4 0 16,0 1 0-1,0 11 0-15,-2 12 0 0,-5 10 0 16,3 14 0 0,2 6 0-16,0 6 0 0,2 26 0 15,0 13 0 1,4 9 0-16,16 2 0 0,6 0 0 0,10-8 0 31,7-10 0-31,5-12 0 16,2-12 0-16,1-12 0 0,-4-2 0 15,-5-22 0-15,-11-14 0 16,-9-12-41-16,-8-10-31 0,-10-13-12 16,-4-6-7-16,0-10 20 15,-6-3 2-15,-10 1 15 16,-4 10 54-16,2 14 0 16,2 19 99-16,5 20 51 15,3 12 6-15,-2 10-79 16,6 4-77-16,-3 2 0 0,1 26 0 15,2 17 0-15,-2 14 0 16,6 16 0-16,0 7 0 16,6 0 0-16,11 0 0 15,3-7 0-15,3-7 0 16,-4-14 0-16,2-10 0 16,-6-12 0-16,-6-12 0 15,-4-10 0-15,-3-6 0 16,-2-4 0-16,0 0 0 15,0-2 0 1,0-20 0-16,-11-6 0 16,-5-10 0-16,1 0 0 15,1-2 0-15,3 5 0 16,9 3 0-16,2 6 0 16,0 2 0-16,15 2 0 0,18 0 0 15,13 0 0-15,16 0 0 16,11 0 0-16,45-2 0 15,-18 6-209-15,-13 4-1292 0</inkml:trace>
  <inkml:trace contextRef="#ctx0" brushRef="#br0" timeOffset="34696.08">23880 6481 2362 0,'0'0'831'0,"0"0"-278"16,0 0-203-16,0 0-350 16,0 0 0-16,0 0 0 15,0 0 0-15,-118 118 0 16,107-44 0-16,11 0 0 15,0-3 0-15,33-9 0 16,14-14 0-16,13-14 0 16,5-18 0-16,-1-16 0 15,-3-2 0-15,-10-28 0 16,-11-10 0-16,-9-6 0 0,-8-3 0 16,-8 2 0-16,-7 7 0 15,-2 11 0-15,-4 11 0 16,-2 18 0-16,0 0 0 15,0 26 0-15,4 16 0 16,5 13 0-16,11 1 0 16,7-4 0-16,11-10 0 15,4-16 0-15,3-14 0 16,-3-12 0-16,-5-6 0 16,-12-26 0-16,-9-8 0 15,-14-12 0-15,-2-6 0 0,-9-4 0 16,-22-5 0-1,-9 5 0-15,-8 12 0 0,0 20 0 16,-1 24 0-16,2 10 0 16,4 42 0-16,12 20 0 15,16 8 0-15,15 2 0 16,17-9 0-16,33-13 0 16,14-20 0-16,13-18 0 15,0-16 0-15,-3-2 0 16,-9-26 0-16,-15-8 0 15,-11-4 0-15,-15-4 0 0,-8-1 0 16,-8 7 0-16,-5 8 0 16,-1 12 0-16,-2 12 0 15,0 6 0-15,0 8 0 16,0 24 0-16,0 12 0 16,2 5 0-16,12 1 0 15,5-8 0-15,6-8 0 16,0-12 0-16,1-12 0 15,-1-10 0-15,-1 0 0 16,1-16 0-16,-1-12 0 16,1-4 0-16,-2-2 0 15,-4 4 0-15,-1 3 0 16,-7 12 0-16,-2 7 0 0,-2 8 0 16,-3 0 0-16,5 22 0 15,0 6 0-15,5 2 0 16,1 0 0-16,1-8 0 15,-1-10 0-15,1-12-60 16,-1 0 47-16,1-20 13 16,-1-10 9-16,1-4 55 15,-3 0-64-15,3 5 0 16,2 10 0-16,0 9 0 16,7 10 0-16,4 0 0 0,4 22 0 15,5 7 0-15,1 6 0 16,4-1 0-16,-3-10 0 15,-4-12 0-15,-3-12 0 16,-4-4 0-16,-6-28 0 16,-8-15 0-16,-6-8 0 15,-4-8 0-15,-3-7 0 16,-2-4 0-16,0 4 0 16,0 9 0-16,0 20 0 15,0 20 0-15,0 21 0 16,0 35 0-16,0 63 0 0,13 50 0 15,7 29 0-15,5 5 0 16,-1-22 0-16,-6-43 0 16,0-29 0-16,-5-30 0 15,1-11 0-15,-1-6 0 16,3-9 0-16,-3-11-120 16,-5-21-421-16,-8-49 84 15,0-13-215-15,0-10-277 0</inkml:trace>
  <inkml:trace contextRef="#ctx0" brushRef="#br0" timeOffset="34869.57">25830 6525 1761 0,'0'0'1246'15,"0"0"-488"1,0 0-427-16,0 0-331 0,0 0 0 0,0 0 0 16,131-26 0-16,-60 62 0 15,-4 10 0-15,-18 4 0 16,-26 4 0-16,-23 4 0 15,-65 6-197-15,-100 15-179 16,7-15-148-16,-7-14-341 16</inkml:trace>
  <inkml:trace contextRef="#ctx0" brushRef="#br0" timeOffset="35296.08">23684 7203 806 0,'0'0'343'0,"0"0"175"16,0 0 79-16,0 0-49 16,0 0-74-16,0 0-161 15,0 0-100-15,-54 0-106 16,29 0-61-16,0 0 1 0,-9 0-20 15,-2 1-20 1,-6 8 2-16,2-4-7 0,4 4-2 16,10-5 6-16,9-2 0 15,15-2 9-15,2 0-15 16,36 0-60-16,24-12 3 16,50-20-204-16,-15 3-490 15,-5 1-746-15</inkml:trace>
  <inkml:trace contextRef="#ctx0" brushRef="#br0" timeOffset="35895.8">27603 6497 2176 0,'0'0'833'0,"0"0"-222"15,0 0-135-15,0 0-476 0,0 0 0 16,0 0 0-16,0 0 0 15,-131-4 0-15,91 46 0 16,4 8 0-16,12 6 0 16,17-2 0-16,7-6 0 15,33-12 0-15,20-13 0 16,10-15 0-16,-1-8 0 16,-8-18 0-16,-17-17 0 15,-18-9 0-15,-19-4 0 16,-13-6 0-16,-33 0 0 0,-12 4 0 15,-8 8 0-15,-1 13 0 16,9 20 0-16,14 9 0 16,21 20 0-16,23 18 0 15,44 10-68-15,91-14-485 16,-8-10-223-16,0-20-208 0</inkml:trace>
  <inkml:trace contextRef="#ctx0" brushRef="#br0" timeOffset="36102.08">28016 6180 1614 0,'0'0'738'16,"-75"-126"-158"-16,33 57-76 0,5 7-198 16,8 20-57-16,13 26-144 0,7 16-105 15,7 52 0-15,2 56 0 16,2 59 0-16,23 26 0 16,8 7 0-16,7-15 0 15,3-29 0-15,1-14 0 16,-6-32 0-16,-11-27 0 15,-11-29 0-15,-10-16 0 16,-2-8-314-16,-4-12-859 0</inkml:trace>
  <inkml:trace contextRef="#ctx0" brushRef="#br0" timeOffset="36260.65">27808 7177 2349 0,'0'0'1066'0,"0"0"-521"15,0 0-409-15,198-85-136 16,-55 33-18-16,-16 8-513 16,-25 2-979-16</inkml:trace>
  <inkml:trace contextRef="#ctx0" brushRef="#br0" timeOffset="37726.8">28712 6537 1265 0,'0'0'706'0,"0"0"-201"15,0 0 131-15,0 0-152 16,0 0-208-16,0 0-52 16,-19-101-224-16,25 79 0 15,7 4 0-15,8 4 0 16,8 9 0 0,8 5 0-16,13 1 0 0,8 31 0 15,2 15 0-15,-3 13 0 0,-10 6 0 16,-13 0 0-16,-16-4 0 15,-12-9 0 1,-6-14 0-16,0-14 0 16,-14-15 0-16,-1-10 0 0,-1-9 0 15,6-24 0-15,1-14 0 16,9-7 0-16,0-2 0 16,13 6 0-16,18 8 0 15,7 12 0-15,7 14 0 16,9 12 0-16,4 4 0 15,4 4 0-15,2 12 0 16,-3 0 0-16,-6-4 0 0,-8-6 0 16,-10-6 0-16,-10 0 0 15,-14-14 0-15,-5-10 0 16,-8-4 0 0,0-4 0-16,-16 1 0 0,-11 4 0 15,-2 6 0-15,-2 15 0 16,-5 6 0-16,1 21 0 0,3 25 0 31,8 14 0-31,11 10 0 0,13 2 0 0,6-4 0 16,32-9 0-16,11-16 0 15,7-12 0 1,4-17 0-16,-3-14 0 0,-3 0 0 16,-9-27 0-16,-7-6 0 15,-7-10 0-15,-4-4 0 16,-10-2 0-1,-1 1 0 1,-5 6 0-16,-4 12 0 0,-5 12 0 16,1 16 0-16,-3 2 0 15,2 22 0-15,2 16 0 0,3 8 0 16,4 2 0 0,0-2 0-16,0-12 0 0,0-7 0 15,-1-16 0-15,-4-7 0 16,0-4 0-16,5-4 0 15,3-20 0 1,7-6 0-16,-2-8 0 0,6 0 0 16,-1 0 0-16,-1 6 0 15,-4 8 0-15,-3 14 0 16,0 10 0-16,0 2 0 16,-1 26 0-16,-1 6 0 15,1 4 0-15,-3-2 0 16,-4-5 0-16,1-12 0 0,-3-11 0 15,2-8 0 1,0 0 0-16,3-23 0 16,3-10 0-16,5-3 0 0,2-4 0 15,1 2 0 1,0 8 0-16,-2 10 0 0,-1 10 0 16,-2 10 0-16,3 0 0 15,1 22 0-15,2 6 0 0,4 4 0 16,2 0 0-16,2-4 0 15,11-12-189-15,-3-10-628 16,-6-6-549-16</inkml:trace>
  <inkml:trace contextRef="#ctx0" brushRef="#br0" timeOffset="38702.65">31083 6491 1818 0,'0'0'1055'0,"0"0"-401"15,0 0-318-15,0 0-201 0,0 0-37 16,0 0-98 0,0 0 0-16,-82-44 0 0,35 44 0 15,-7 12 0-15,-1 20 0 16,6 10 0-16,11 4 0 16,18 2 0-16,18-4 0 15,2-10 0-15,29-12 0 16,11-11 0-16,7-11 0 15,-3-7 0 1,-1-19 0-16,-8-6 0 0,-8-2 0 16,-7 0 0-16,-9 4 0 0,-2 6 0 15,-7 6 0 1,-2 6 0-16,0 10 0 0,0 2 0 16,0 8 0-16,0 22 0 15,-2 8 0 1,2 6 0-16,0-2 0 0,7-6 0 15,15-10 0-15,3-9 0 16,4-16 0-16,0-1 0 16,-5-9 0-16,0-18 0 15,-1-5 0-15,-6 0 0 0,1-2 0 16,1 2 0 0,-4 2 0-16,1 8 0 0,-5 8 0 31,-3 10 0-31,2 4 0 15,1 10 0-15,1 18 0 16,7 4 0-16,1 2 0 16,2-2 0-16,-2-8 0 15,0-7 0-15,2-12 0 16,1-5 0-16,1 0 0 16,-1-16 0-16,1-6 0 15,-2 2 0-15,1 2 0 16,-4 0 0-16,1 6 0 15,-1 0 0-15,-2 6 0 0,1 4 0 16,-3 2 0-16,4 0 0 16,-1 0 0-16,1 6 0 15,6 8 0-15,4 0 0 16,0-2 0-16,4 0 0 16,-2-4 0-16,-4-2 0 15,-2-2 0-15,-3-2 0 16,0-2 0-16,5 0 0 0,6 0 0 15,9 0 0-15,8-14 0 16,1-2 0 0,-2-4 0-16,-6-4 0 0,-12-2 0 15,-7-6 0 1,-10-2 0-16,-8-6 0 0,-6-6 0 16,0-5 0-16,-2-1 0 15,-21 6 0-15,-1 10 0 16,-8 14 0-16,-3 20 0 15,2 4 0-15,-3 38 0 16,7 18 0-16,7 29 0 16,11 27 0-16,9-6 0 15,2-8 0-15,2-14 0 16,14-14 0-16,5 9 0 16,4 5 0-16,4-9 0 0,0-15 0 15,9-18-242-15,-7-16-366 16,-8-20-420-16</inkml:trace>
  <inkml:trace contextRef="#ctx0" brushRef="#br0" timeOffset="38860.44">31232 5977 2650 0,'0'0'919'15,"0"0"-549"-15,0 0-213 16,0 0-157-16,0 0 0 16,0 0-98-16,0 0-1112 0</inkml:trace>
  <inkml:trace contextRef="#ctx0" brushRef="#br0" timeOffset="40931.56">16266 8775 2433 0,'0'0'738'0,"0"0"-391"16,-6-111-35-16,29 60-181 0,18-2-79 16,13 9-37-1,0 16-9-15,-1 16 2 0,-8 12-7 16,-8 18-1-16,-10 28 2 15,-9 18 5-15,-9 14 14 16,-9 9-19-16,0-1-2 16,0-8 1-16,0-12-1 15,-2-14 0-15,2-20-1 16,0-15-2-16,4-17 3 16,16-12 8-16,4-29 8 0,5-14-16 15,1-14 0-15,-4-5 0 16,-3 1 0-16,-8 12 0 15,-3 17 0-15,-6 19 0 16,-1 25 0-16,-3 8 0 16,2 37 0-16,3 13 0 15,4 6 0-15,4 2 0 16,6-8 0-16,1-10 0 16,0-16 0-16,-2-14 0 15,-1-14-18-15,-7-4 18 16,-1-14 8-16,1-16 2 0,-3-10-10 15,1-2 0 1,2-2 0-16,-1 6 0 0,0 6 0 16,-2 16 0-16,-2 16 0 15,1 2 0-15,2 30 0 16,3 12 0-16,2 6 0 16,6 0 0-16,3-6 0 15,3-10 0-15,0-13 0 16,0-14 0-16,-8-7 0 15,-5-6 0-15,-7-21 0 16,-7-12 0-16,0-9 0 16,-7-6 0-16,-18-4 0 15,-4-4 0-15,-2 6 0 0,2 7 0 16,7 18 0-16,13 12 0 16,9 17 0-1,13 2 0-15,32 7 0 0,17 11 0 16,18-7 0-16,11-3 0 15,5-8 0-15,-7 0 0 16,-8-4 0-16,-16-10 0 16,-18 2 0-16,-21 5 0 15,-15 7 0-15,-11 0 0 16,-2 27 0-16,-22 18 0 16,-10 15 0-16,1 6 0 0,0 0 0 15,8-8 0-15,11-12 0 16,12-16 0-16,2-16 0 15,18-14 0-15,13-8 0 16,9-34 0-16,1-16 0 16,-1-28 0-16,-7-30 0 15,-11-25 0-15,-13-9 0 16,-9 26 0-16,0 31 0 0,-6 41 0 16,-6 20 0-1,1 16 0-15,-4 16 0 0,-1 28 0 16,3 70 0-16,8 52 0 15,5 21 0 1,5-22 0-16,17-41 0 0,0-46 0 16,5-22 0-16,11-4 0 15,9-6 0-15,6-12 0 16,3-18 0-16,-5-5 0 16,-5-32 0-16,-5-11 0 15,-8-12 0-15,-10-4 0 16,-8-4 0-16,-8 3 0 15,-7 15 0-15,0 20 0 0,0 26 0 16,-7 22 0-16,-6 33 0 16,-1 22 0-16,8 10 0 15,6-13 0-15,0-2 0 16,13-14 0-16,18-17 0 16,14-19 0-1,7-18 0-15,5-3 0 0,1-29 0 16,-2-12 0-16,-5-12 0 15,-9-8 0-15,-11-10 0 16,-6-6 0-16,-12-3 0 16,-11 5 0-16,-2 12 0 15,0 22 0-15,-17 26 0 16,-8 18 0-16,-2 24 0 0,3 30 0 16,9 8 0-16,12 6 0 15,3-5 0 1,25-9 0-16,11-10 0 0,8-12 0 15,1-8 0-15,-1-6 0 16,-4-4 0-16,-13-2 0 16,-11-2 0-16,-14 4 0 15,-2 4 0-15,-23 4 0 16,-14 8 0-16,-24 6 0 16,10-3-576-16,11-14-1181 0</inkml:trace>
  <inkml:trace contextRef="#ctx0" brushRef="#br0" timeOffset="41566.18">20493 8346 2252 0,'0'0'852'0,"0"0"-340"16,0 0-32-16,0 0-480 16,0 0 0-16,0 0 0 15,0 0 0-15,20 55 0 16,-9 16 0-16,9 3 0 16,9-3 0-16,13-13 0 15,12-18 0-15,6-16 0 16,3-23 0-16,-3-1 0 15,-6-29 0-15,-12-18 0 16,-11-9 0-16,-13-10 0 16,-11-4 0-16,-7-1 0 15,0 8 0-15,-19 10 0 0,2 17 0 16,1 18 0-16,7 18 0 16,7 2 0-16,2 30 0 15,0 10 0-15,13 5 0 16,18 5 0-16,12-2 0 0,6-2 0 15,4-2 0 1,-1-4 0-16,-8-3 0 0,-8-7 0 16,-16-2 0-16,-9-6 0 15,-11-5 0-15,0-2 0 16,-7-7 0-16,-17-6-75 16,-33-10-373-16,1-19-365 15,-2-8-1395-15</inkml:trace>
  <inkml:trace contextRef="#ctx0" brushRef="#br0" timeOffset="41691.89">20561 7953 2900 0,'0'0'730'0,"0"0"-264"16,0 0-466-16,0 0 0 15,0 0 0-15,0 0 0 16,0 0-471-16,131 76-1304 0</inkml:trace>
  <inkml:trace contextRef="#ctx0" brushRef="#br0" timeOffset="42793.17">23102 8446 2235 0,'0'0'739'0,"0"0"-362"15,0 0 120-15,-125-136-325 0,67 108-96 16,-2 16-76-16,-2 12 0 16,0 19 0-16,3 30 0 15,11 19 0-15,9 8 0 16,22 0 0-16,17-6 0 16,7-16 0-1,32-15 0-15,15-21 0 0,4-18 0 16,2-6 0-16,-6-32 0 15,-10-11 0-15,-13-7 0 16,-10-2 0-16,-13 6 0 16,-5 10 0-16,-3 14 0 15,0 18 0-15,0 10 0 0,0 14 0 16,0 28 0-16,9 10 0 16,15 6 0-1,17-2 0-15,11-14 0 0,13-20 0 16,5-19 0-16,-3-6 0 15,-9-37 0-15,-16-16 0 16,-16-14 0-16,-15-10 0 16,-11-10 0-1,0-3 0-15,-11 1 0 0,-9 14 0 16,1 20 0-16,-2 28 0 0,3 30 0 16,-1 32 0-16,0 62 0 15,11 38 0-15,8 12 0 16,8-19 0-16,23-37 0 15,5-38 0-15,3-19 0 16,7-8 0-16,8-8 0 16,-1-15 0-1,-6-8 0-15,-12-32 0 0,-8-14 0 16,-4-9 0-16,-6-1 0 16,-1 2 0-16,4 8 0 15,0 16 0-15,4 16 0 16,5 16 0-16,7 6 0 0,7 24 0 15,1 20 0 1,-2 12 0-16,-6 6 0 0,-14 2 0 16,-12-1 0-16,-10-9 0 15,-6-10 0-15,-17-12 0 16,-4-14 0-16,4-10 0 16,7-8 0-16,10-8 0 15,6-26 0-15,11-12 0 16,23-12 0-1,12-7 0-15,8 3 0 0,2 8 0 0,0 14 0 16,-8 14 0-16,-8 16 0 16,-8 10 0-16,-6 6 0 15,-2 24 0-15,-3 12 0 16,1 6 0-16,2 2 0 16,5-4 0-1,7-10 0-15,4-10 0 0,5-12 0 16,-6-11 0-16,-4-3 0 15,-14-13 0-15,-5-13 0 16,-11-7 0-16,-5-8 0 16,0-5 0-16,-21-6 0 15,-14 0 0-15,-19 6 0 32,-44 20 0-32,9 15-290 0,12 11-1452 0</inkml:trace>
  <inkml:trace contextRef="#ctx0" brushRef="#br0" timeOffset="43264.75">26351 7945 2606 0,'0'0'633'0,"0"0"-363"16,0 0 9-16,-151-73-143 15,95 71-82-15,4 2-33 0,8 18 17 16,13 16-5 0,19 11-7-16,12 3-26 0,25 2 0 15,26 0 0-15,14-4 0 16,6-4 0-16,-1-3 0 16,-6-6 0-16,-13-2 0 15,-16-5 0-15,-14-4 0 16,-17-2 0-16,-4-4 0 15,-22 0 0-15,-23-4 0 16,-8-2 0-16,-5-6 0 16,1-2 0-16,7-2 0 15,17 0 0-15,33-6 0 16,4-6-123-16,32 0-1021 0</inkml:trace>
  <inkml:trace contextRef="#ctx0" brushRef="#br0" timeOffset="44399.4">27104 8239 2395 0,'0'0'800'0,"0"0"-253"0,0 0-193 16,-23-106-354-16,2 80 0 16,-8 8 0-16,-10 10 0 15,-9 8 0-15,-8 16 0 16,-7 26 0-16,5 14 0 15,12 6 0-15,17 1 0 16,19-7 0-16,10-12 0 16,21-12 0-16,16-18 0 15,11-12 0-15,-2-2 0 0,1-22 0 16,-7-12 0 0,-9-4 0-16,-4-4 0 0,-9 2 0 15,-7 1 0-15,-2 9 0 16,-7 10 0-1,0 10 0-15,-2 10 0 0,0 0 0 16,2 22 0-16,6 12 0 16,0 9 0-16,7-2 0 15,4-2 0-15,-1-10 0 16,-1-10 0-16,1-11 0 16,-5-8 0-16,1 0 0 15,1-18 0-15,6-12 0 16,4-7 0-16,0-5 0 0,2 2 0 15,0 2 0-15,-4 6 0 16,-3 12 0-16,-7 12 0 16,-4 8 0-16,0 2 0 15,2 24 0-15,-2 10 0 16,2 7 0 0,0 1 0-16,0-7 0 0,3-6 0 15,1-13 0-15,-1-10 0 16,3-8-6-16,4-4 6 15,1-20 6-15,2-9-6 16,3-4 0-16,0-2 0 16,-3 1 0-16,1 4 0 15,-8 10 0-15,-1 8 0 16,-7 12 0-16,3 4 0 0,-1 8 0 16,-1 20 0-16,6 10 0 15,-3 3 0-15,1-1 0 16,-3-7 0-16,-2-8 0 15,-5-10 0-15,3-10 0 16,-2-5 0-16,-1-2 0 16,3-19 0-16,1-4 0 15,4-8 0-15,1 0 0 16,5 1 0-16,5-1 0 16,0 5 0-16,2 6 0 15,2 8 0-15,-4 8 0 0,-2 6 0 16,0 0 0-1,-3 22 0-15,-3 4 0 0,-3 7 0 16,-4-2 0-16,1-3 0 16,-3-4 0-16,2-5 0 15,0-9 0-15,3-9 0 16,3-1 0-16,6 0 0 16,2-5 0-16,3-12 0 15,2-1 0-15,0 0 0 16,2-1 0-16,-1 1 0 15,-2-3 0-15,-1 3 0 0,-7-2 0 16,-5 0 0-16,-4 2 0 16,-9-4 0-16,0 0 0 15,-2 2 0-15,-18 0 0 16,-4 4 0 0,-5 10 0-16,-2 6 0 0,-1 8 0 15,3 22 0-15,9 10 0 16,9 8 0-16,11 2 0 15,9-1 0-15,36-6 0 16,37-4 0-16,38-20 0 16,-2-12 0-16,30-14-78 15,-40-21-678-15,-36-2-477 0</inkml:trace>
  <inkml:trace contextRef="#ctx0" brushRef="#br0" timeOffset="44525.09">29183 8137 2841 0,'0'0'898'0,"0"0"-541"32,0 0-357-32,0 0 0 0,0 0 0 15,0 0 0-15,0 0 0 0,-56 66-321 16,21-36-1727-16</inkml:trace>
  <inkml:trace contextRef="#ctx0" brushRef="#br0" timeOffset="44794.28">26990 8992 3270 0,'0'0'826'0,"0"0"-826"15,0 0 0-15,0 0 0 16,187-41 0-16,-9 17 0 0,36-6 0 15,9-2 0 1,-22-2 0-16,-56 6 0 0,-38 6 0 16,-43 6 0-16,-26 4 0 15,-14 4-81-15,-28 8-254 32,-25 0-196-32,-19 0-640 0</inkml:trace>
  <inkml:trace contextRef="#ctx0" brushRef="#br0" timeOffset="44996.78">27260 9071 2588 0,'0'0'845'15,"0"0"-318"-15,0 0-391 0,0 0-136 16,0 0 0-16,176-24 0 31,-34 1 0-31,41-9 0 16,9-3 0-16,-32 3 0 15,-49 8 0-15,-53 6 0 16,-17 4 0-16,-12-4 0 16,-18-6-72-16,-5 0-687 15,-6 6-2021-15</inkml:trace>
  <inkml:trace contextRef="#ctx0" brushRef="#br0" timeOffset="45165.8">28494 8971 3272 0,'0'0'824'15,"0"0"-824"-15,0 0 0 16,0 0 0-16,0 0-639 0</inkml:trace>
  <inkml:trace contextRef="#ctx0" brushRef="#br0" timeOffset="49988.48">16474 11297 631 0,'0'0'1461'0,"0"0"-965"0,0 0-168 16,0 0 54-16,0 0-118 0,0 0-125 16,-58 35 7-16,58-35-2 15,0 0-39-15,0 0-105 16,0-14 0-16,20-23 0 15,24-31 0 1,25-38 0-16,20-44 0 16,3-13 0-16,-20 23 0 0,-26 37 0 15,-26 47 0-15,-9 18 0 16,-2 6 0-16,-4 8 0 16,-5 8 0-16,0 16 0 15,-7 0 0-15,-17 28 0 16,-5 16 0-16,2 14 0 15,7 6 0-15,13 5 0 16,7-1 0-16,25-4 0 16,21-4 0-16,17-6 0 0,3-4 0 15,2-8 0 1,-9-2 0-16,-14-7 0 0,-14-3 0 16,-18-2 0-16,-13-4 0 15,-10 2 0-15,-30-4 0 16,-14-2 0-16,-8-4 0 15,-5-8 0-15,0-8 0 16,9 0 0-16,11 0 0 16,16-10 0-16,11 2 0 15,13 4 0-15,7 4 0 16,0 0 0-16,12 4 0 16,15 16 0-16,8 8 0 15,11 5 0-15,6-4 0 16,8-4 0-16,7-11 0 15,2-14 0-15,3-4 0 0,-4-28 0 16,-5-15 0-16,-9-7 0 16,-12-6 0-16,-11-2 0 15,-11 6 0-15,-7 8 0 16,-6 11 0-16,-5 17 0 16,-2 15 0-16,2 5 0 15,3 18 0-15,4 22 0 16,4 12 0-16,5 8 0 15,5-2 0-15,2-6 0 16,7-10 0-16,4-11 0 16,4-16 0-16,4-11 0 15,1-4 0-15,-5-11 0 16,-7-20 0-16,-6-9 0 0,-11-8 0 16,-12-10 0-16,-4-8 0 15,-4-5 0-15,-25 2 0 16,-12 10 0-16,-5 19 0 15,-8 28 0-15,-2 12 0 16,-4 82 0-16,14 1-162 16,17 1-1130-16</inkml:trace>
  <inkml:trace contextRef="#ctx0" brushRef="#br0" timeOffset="50161.28">18651 11279 2919 0,'0'0'916'0,"0"0"-655"15,0 0-261-15,-114 86 0 16,92-25 0-16,6 5 0 16,9 24 0-16,5-18-330 15,2-18-1073-15</inkml:trace>
  <inkml:trace contextRef="#ctx0" brushRef="#br0" timeOffset="51026.87">19715 10790 2082 0,'0'0'815'16,"0"0"-454"-16,0 0 158 15,0 0-288 1,0 0-143-16,0 0-88 0,0 0 0 16,-93-32 0-16,41 16 0 15,-5 8 0-15,-1 8 0 16,2 2 0-16,7 30 0 15,11 18 0-15,14 10 0 16,13 6 0-16,11-2 0 16,15-9 0-16,26-13 0 0,9-16 0 15,4-18 0-15,0-8 0 16,-8-14 0-16,-7-20 0 16,-12-13 0-16,-8-7 0 15,-10-4 0-15,-4 0 0 16,-5 4 0-16,0 12 0 15,0 14 0 1,0 16 0-16,0 12 0 0,0 18 0 16,0 32 0-16,0 16 0 15,6 11 0-15,17 0 0 16,10-4 0-16,7-19 0 16,8-18 0-16,6-20 0 15,-4-16 0-15,-6-18 0 16,-9-26 0-16,-8-14 0 0,-11-15 0 15,-9-9 0-15,-7-6 0 16,0-2 0-16,-9 10 0 16,-7 13 0-16,1 22 0 15,3 20 0-15,1 25 0 16,3 30 0-16,-2 55 0 16,10 37 0-16,0 0 0 15,5-17 0-15,19-35 0 16,5-26 0-16,10-4 0 0,11-6 0 15,8-8 0 1,3-24 0-16,-6-4 0 0,-6-30 0 16,-8-18 0-16,-10-10 0 31,-10-12 0-31,-7-10 0 0,-7-23 0 0,-7 7 0 31,0-1 0-31,-4 12 0 0,-13 26 0 0,2 17 0 16,5 32 0-16,-4 26 0 15,7 72 0-15,7 45 0 16,0 17 0-16,27-16 0 16,11-33 0-16,-1-41 0 15,15-14 0-15,50-4 0 0,-11-8-57 16,1-14-865-16</inkml:trace>
  <inkml:trace contextRef="#ctx0" brushRef="#br0" timeOffset="51294.9">21548 10419 2611 0,'0'0'816'0,"0"0"-444"0,0 0-75 15,0 0-297-15,0 0 0 16,0 0 0-16,-32 134 0 16,32-21 0-16,9 25 0 15,2-10 0-15,3-25 0 16,-4-35 0-16,4-24 0 16,6-4 0-16,20-16 0 15,-2-8-860-15,-4-16-1097 0</inkml:trace>
  <inkml:trace contextRef="#ctx0" brushRef="#br0" timeOffset="51792.91">21855 10427 2657 0,'0'0'987'16,"0"0"-535"-16,0 0-452 16,0 0 0-16,-16 141 0 15,16-63 0-15,6 8 0 16,4-2 0-16,-4-4 0 15,1-8 0-15,-3-15 0 16,1-15 0-16,0-14 0 16,-1-18 0-16,3-10 0 15,-1-12 0-15,3-28 0 16,5-14 0-16,-1-9 0 0,1 1 0 0,-2 10 0 16,2 16 0-16,-3 16 0 15,0 18 0-15,3 2 0 16,5 28 0-16,6 14 0 15,6 9 0 1,3 3 0-16,1-4 0 0,6-6 0 0,-1-12 0 16,4-14 0-16,1-12 0 15,-5-6 0-15,-3-14 0 16,-8-22 0-16,-4-10 0 16,-7-15 0-16,-5-7 0 15,-8-2 0 1,-5 6 0-16,0 16 0 0,0 20 0 15,-13 24 0-15,-3 5 0 16,0 42 0-16,2 17 0 16,8 10 0-16,6 2 0 15,2-6 0-15,25-9 0 16,6-15 0-16,3-18 0 0,0-24-12 31,-12-10-713-31,-14-21-784 16</inkml:trace>
  <inkml:trace contextRef="#ctx0" brushRef="#br0" timeOffset="51966.25">21423 10740 2988 0,'0'0'742'15,"0"0"-569"-15,198 0 20 16,-5-22-193-16,29-10 0 0,-43 0-59 15,-42 2-1311-15</inkml:trace>
  <inkml:trace contextRef="#ctx0" brushRef="#br0" timeOffset="54129.71">23969 10431 474 0,'0'0'2381'0,"0"0"-1511"15,0 0-499-15,0 0-371 16,0 0 0-16,0 0 0 15,0 0 0-15,0-32 0 16,0 72 0-16,0 14 0 16,12 6 0-16,-2 5 0 15,6-5 0-15,0-12 0 16,0-12 0-16,1-16 0 0,3-14 0 16,2-6 0-1,5-20 0-15,4-20 0 0,5-14 0 16,2-6 0-16,-5-3 0 15,-6 5 0-15,-7 12 0 16,-6 18 0-16,-10 16 0 16,-4 12 0-16,0 16 0 15,0 26 0-15,0 12 0 16,0 6 0-16,0 1 0 16,4-9 0-16,12-12 0 15,1-16 0-15,6-18 0 0,2-6 0 16,-2-18 0-16,4-18 0 15,0-10 0-15,2-5 0 16,-4 8 0-16,-5 4 0 16,-2 17 0-16,-7 16 0 15,0 6 0-15,0 23 0 16,3 18 0-16,5 12 0 16,10 3 0-16,7-6 0 15,9-8 0-15,6-16 0 16,0-18 0-16,1-8 0 15,-8-16 0-15,-3-20 0 16,-10-10 0-16,-8-6 0 0,-6-6 0 16,-11-5 0-16,-6 5 0 15,0 6 0-15,0 14 0 16,-11 20 0-16,-7 18 0 16,-1 26 0-16,-2 28 0 15,3 14 0-15,9 7 0 16,9-3 0-16,2-12 0 15,30-14 0-15,7-16 0 16,7-20 0-16,2-10 0 16,-1-10 0-16,-5-24 0 15,-3-6 0-15,-8-6 0 0,-5-2 0 16,-4-3 0 0,-1 7 0-16,-6 6 0 15,-3 14 0-15,-6 16 0 0,-4 8 0 16,-2 24 0-16,0 24 0 15,0 12 0-15,0 5 0 16,7-5 0-16,7-10 0 16,7-16 0-16,8-16 0 15,8-18 0-15,5-4 0 16,2-30 0-16,1-10 0 16,-7-4 0-16,-7-2 0 15,-6 3 0-15,-10 9 0 16,-4 11 0-16,-4 12 0 0,-3 13 0 15,-2 2 0-15,3 14 0 16,1 16 0-16,4 7 0 16,1-1 0-16,-1-6 0 15,2-6 0-15,-3-12 0 16,-1-10 0-16,4-2 0 16,3-16 0-16,6-14 0 15,3-9 0-15,8-3 0 16,-1 4 0-16,0 8 0 15,0 10 0-15,-2 14 0 16,0 6 0-16,-2 14 0 16,4 18 0-16,2 7 0 0,5-3 0 15,4-8 0-15,5-12-353 16,0-16-334-16,4-26-169 16,-13-33 75-16,-16-3-158 15,-11-4 939-15,-11 20 318 16,-4-6 342-16,-19-26-78 15,2-6-14-15,-4-11-194 16,5 9 0-16,9 26-21 16,2 10 34-16,4 30-387 0,5 20 0 15,0 36 0-15,14 60 0 16,15 47 0-16,4 11 0 16,-4-20 0-1,-4-42 0-15,-12-43 0 0,-4-17 0 16,0-9 0-16,-2-6 0 15,1-13 0 1,1-4 0-16,3-35 0 16,1-13 0-16,3-14 0 0,3-6 0 15,1-2 0-15,3 10 0 16,2 14 0-16,-2 17 0 16,4 22 0-16,5 7 0 15,1 24 0-15,0 20 0 16,-4 10 0-16,-4 8 0 15,-13-4 0-15,-12-4 0 16,0-8 0-16,-29-12 0 16,-14-10-3-16,-6-9-11 15,0-12 10-15,9-3 4 16,11 0 21-16,17 0-21 16,12-11 0-16,10-3 0 15,28-4 0-15,13 0 0 0,11-4 0 16,7 0 0-1,4-3 0-15,-4-1 0 0,-9-2 0 16,-10 0 0-16,-17-4 0 16,-10-4 0-16,-12-4 0 15,-11-2 0-15,0 0 0 16,0 10 0-16,-13 10 0 16,-1 18 0-16,-1 4 0 15,1 33 0-15,3 16 0 16,7 9 0-16,4 0 0 15,6-6 0-15,23-8 0 16,11-16 0-16,7-12 0 0,5-16 0 16,-2 0 0-16,-2-22 0 15,-4-12 0-15,-4-6 0 16,-2-6 0-16,2-2 0 16,-2 0 0-16,2 6 0 15,-4 11 0-15,-5 15 0 16,-4 16 0-16,-3 3 0 15,-4 31 0-15,-4 12 0 16,-9 8 0-16,-7 0 0 16,0-4 0-16,-3-10 0 15,-10-10 0-15,2-9 0 16,4-14 0-16,7-7 0 16,0 0 0-16,11-12 0 0,18-16 0 15,9-12 0-15,9-14 0 16,4-10 0-16,-2-11 0 15,-5-1 0-15,-11 6 0 16,-14 14 0-16,-11 14 0 16,-8 18 0-1,0 14 0-15,-15 10 0 0,-3 2 0 16,-1 24 0-16,3 10 0 16,9 8 0-16,7 2 0 15,0 5 0-15,23-4 0 16,8-3 0-16,2-5 0 0,-2-7 0 15,-6-6 0 1,-10-8 0-16,-11-6 0 0,-4-4 0 16,-19 2 0-16,-55 2 0 15,7 0-149-15,1-4-1190 0</inkml:trace>
  <inkml:trace contextRef="#ctx0" brushRef="#br0" timeOffset="55034.02">29038 10006 1674 0,'0'0'786'0,"0"0"-143"16,0 0-14-16,0 0-265 15,0 0-364 1,0 0 0-16,0 0 0 0,-52-10 0 16,19 58 0-16,0 14 0 15,8 4 0-15,19 2 0 16,6-9 0-16,20-13 0 16,24-16 0-16,10-20 0 15,6-10 0-15,-4-16 0 16,-8-22 0-16,-14-12 0 15,-14-9 0-15,-16-5 0 16,-4 0 0-16,-12 0 0 0,-18 6 0 16,1 10 0-16,5 11 0 15,13 19 0-15,11 10 0 16,11 8 0-16,38 0 0 16,22 0 0-1,18 0-35-15,7 0-44 0,-7-10-34 16,-18-16 19-16,-19-7 70 15,-27-10 24-15,-23-5 36 16,-2 0 57-16,-27 0 18 16,-4 6-6-16,0 8-105 15,4 12 0-15,11 20 0 16,11 5 0-16,5 56 0 0,2 49 0 16,23 50 0-16,6 31 0 15,3 1 0-15,-1-15 0 16,-6-27 0-16,0-17 0 15,-5-29 0-15,-7-22 0 16,-3-28 0-16,-5-12 0 16,1-5 0-1,-1-17 0-15,-3-4-362 0,-4-14-730 0</inkml:trace>
  <inkml:trace contextRef="#ctx0" brushRef="#br0" timeOffset="55167.35">29637 10443 2984 0,'0'0'704'0,"0"0"-296"16,0 0-408-16,0 0 0 15,216-54 0-15,-75 32 0 16,6-6 0-16,-40 6-487 16,-27 2-1542-16</inkml:trace>
  <inkml:trace contextRef="#ctx0" brushRef="#br0" timeOffset="55560.41">30992 10052 2628 0,'0'0'655'0,"0"0"-148"0,0 0-201 31,-11-130-306-31,-2 86 0 16,-7-1 0-16,-10 5 0 15,-7 12 0-15,-10 14 0 16,-7 14 0-16,1 23 0 16,2 27 0-16,13 13 0 0,15 10 0 15,19-3 0-15,4-8 0 16,23-12 0 0,12-14 0-16,7-18 0 0,-1-14 0 15,-4-4 0-15,-5-15 0 16,-8-12 0-16,-6-3 0 15,-8-2 0-15,-4 2 0 16,-2 0 0-16,-2 4 0 16,0 6 0-16,0 12 0 15,3 8 0-15,3 8 0 16,6 24 0-16,13 10 0 16,7 6 0-16,12-4 0 15,8-6 0-15,-1-14 0 16,-2-17 0-16,-15-7-338 0,-18 0-1119 15</inkml:trace>
  <inkml:trace contextRef="#ctx0" brushRef="#br0" timeOffset="56490.43">16634 13266 2488 0,'0'0'646'0,"52"-122"-466"0,21 14 142 16,20-31-142-16,-3-7-91 16,-24 26-61-16,-27 33-13 0,-28 41-1 15,-11 19-13-15,0 6 6 16,-19 15 44-16,-14 6-2 16,-11 31-23-16,-5 29-26 15,7 18 0-15,17 12 0 16,21 0 0-16,4-5 0 15,42-9 0-15,16-14 0 16,6-10 0-16,1-12 0 0,-12-12 0 16,-11-6 0-16,-15-8 0 15,-15-6 0-15,-12 1 0 16,-2-5 0-16,-29 1 0 16,-17 1 0-16,-12 1 0 15,-4-4 0-15,-1 1 0 16,11-1 0-16,17-3 0 15,19 0-45-15,27-21-207 16,27-8-665-16,8-10-578 0</inkml:trace>
  <inkml:trace contextRef="#ctx0" brushRef="#br0" timeOffset="57134.94">17448 12308 664 0,'0'0'1919'0,"0"0"-1237"15,0 0-205-15,0 0-231 16,0 0-138-16,0 0-108 16,-39 175 0-16,47-33 0 15,9 8 0-15,-1-24 0 16,-1-33 0-16,-4-39 0 16,5-12 0-16,-1-4 0 15,3-4 0-15,-1-10 0 16,-2-20 0-1,1-4 0-15,-1-22 0 0,3-22 0 0,6-10 0 16,5-6 0-16,7 2 0 16,2 10 0-16,2 12 0 15,0 15 0-15,0 17 0 16,-2 4 0-16,0 22 0 16,-3 18 0-16,-4 11 0 15,-4 3 0-15,-6-2 0 16,-13-6 0-16,-8-6 0 15,0-10 0-15,-6-10 0 0,-17-7 0 16,1-13 0-16,4 0 0 16,8-25 0-16,10-15 0 15,0-12 0-15,15-8 0 16,20-2 0-16,12 4 0 16,6 9 0-16,3 13 0 15,-4 16 0-15,-6 14 0 16,-7 6 0-16,-8 16 0 15,-10 19 0-15,-2 7 0 16,-3 2 0-16,-6-2 0 16,1-4 0-16,3-6 0 15,-1-10 0-15,7-10 0 16,5-8 0-16,6-4 0 0,5-2 0 16,-1-20 0-16,-3-6 0 15,-12-8 0-15,-14-7 0 16,-6-8 0-16,-26-7 0 15,-28-1 0 1,-22 3 0-16,-60 12-239 0,16 16-511 16,11 12-893-16</inkml:trace>
  <inkml:trace contextRef="#ctx0" brushRef="#br0" timeOffset="57292.83">17486 12573 3028 0,'0'0'889'0,"0"0"-710"0,214-40-179 16,-25 23 0-16,18 2 0 16,-44 4-499-1,-45 4-2282-15</inkml:trace>
  <inkml:trace contextRef="#ctx0" brushRef="#br0" timeOffset="57702.3">19136 12703 2586 0,'0'0'911'0,"0"0"-630"15,0 0 37-15,-2-122-318 16,9 98 0-16,6 10 0 16,0 14 0-16,5 0 0 15,3 32 0-15,0 16 0 0,4 16 0 16,-2 8 0-16,-3 1 0 16,-7-5 0-16,-4-10 0 15,-3-16 0-15,-3-16 0 16,-1-14 0-16,-2-12 0 15,0-4 0-15,3-30 0 16,1-16 0-16,7-14 0 16,7-7 0-16,7 1 0 15,8 14 0-15,2 16 0 16,3 22 0-16,0 18 0 16,-3 10 0-16,-6 28 0 15,-2 12 0-15,6 30-47 0,-8-13-642 16,2-11-656-16</inkml:trace>
  <inkml:trace contextRef="#ctx0" brushRef="#br0" timeOffset="58726">20037 12759 1852 0,'0'0'770'16,"0"0"-193"-16,-18-124-53 15,5 76-314-15,-1 9-47 16,1 12-163-16,-5 9 0 0,-7 12 0 15,-8 6 0-15,-5 14 0 16,-4 22 0-16,3 10 0 16,8 6 0-16,16-2 0 15,13-6 0-15,2-12 0 16,22-14 0 0,16-11 0-16,4-7 0 0,3-13 0 15,-1-15 0-15,-6-4 0 16,-5 0 0-16,-6 8 0 15,-11 8 0-15,-3 12 0 16,-1 4 0-16,3 26 0 0,5 26 0 16,14 30 0-16,6 39 0 15,7 31 0-15,-10 12 0 16,-10-13 0-16,-18-33 0 16,-9-42 0-16,0-24 0 15,-6-11 0-15,-15-3 0 16,-4-6 0-16,-6-8 0 15,-4-18 0-15,-1-6 0 16,3-24 0-16,2-25 0 16,8-33 0-16,19-44 0 15,8-56 0-15,41-35 0 16,20-20 0-16,4 3-9 16,-7 25-126-16,-13 29-131 0,-17 49 83 15,-17 51 111-15,-11 40 72 16,-4 22 48-16,-4 8 147 15,-14 10 36-15,-8 8-96 16,-6 54-79-16,8 46-56 16,15 37 0-16,9-5 0 15,7-25 0-15,19-39 0 16,8-28 0-16,10 0 0 0,10-6 0 16,8-10 0-1,-4-22 0-15,-4-10 0 0,-8-18 0 16,-8-20 0-16,-7-12 0 15,-9-6 0-15,-6 2 0 16,-3 6 0-16,-6 13 0 16,-3 17 0-16,-2 18 0 15,4 5 0-15,-2 29 0 16,5 16 0 0,4 6 0-16,5-2 0 0,2-8 0 15,2-14 0-15,2-14 0 16,-1-15 0-16,2-3 0 15,-4-25 0-15,4-13 0 0,0-10 0 16,-1-2 0-16,-1-1 0 16,-4 7 0-16,-3 12 0 15,-5 13 0-15,-4 14 0 16,-1 5 0-16,2 27 0 16,0 39 0-16,3 38 0 15,7 40 0-15,3 19 0 16,-2-3 0-16,-3-14 0 15,-5-33 0-15,-7-27 0 16,1-24 0-16,-5-13 0 16,0-6 0-16,0-3 0 15,0-9 0-15,0-22 0 16,-22-9 0-16,-17-18 0 0,-7-22 0 16,-12-32 0-16,12-42 0 15,30-54 0-15,22-31 0 16,66-8 0-1,30 23 0-15,-17 66-339 0,-12 37-1040 0</inkml:trace>
  <inkml:trace contextRef="#ctx0" brushRef="#br0" timeOffset="60003.98">22057 12288 2145 0,'0'0'844'16,"0"0"-259"-16,0 0-211 16,0 0-226-16,0 0-148 15,0 0 0-15,0 0 0 16,-108 151 0 0,94-71 0-16,14 0 0 0,4-8 0 15,37-12 0-15,19-22 0 16,13-20 0-16,6-18 0 0,-4-9 0 15,-6-30 0 1,-13-11 0-16,-15-6 0 0,-11-2 0 16,-10 2 0-1,-9 12 0-15,-4 12 0 0,-7 15 0 16,0 17 0-16,0 6 0 16,0 33 0-16,0 12 0 15,11 8 0-15,11 1 0 16,12-6 0-16,3-14 0 15,5-14 0-15,-5-16 0 16,-9-10 0 0,-10-10 0-16,-11-24 0 0,-7-12 0 15,-2-8 0-15,-23-7 0 0,-13-1 0 16,-4 2 0-16,-3 10 0 16,3 14 0-16,7 18 0 15,14 16 0-15,13 2 0 16,8 28 0-1,15 4 0-15,30 2 0 0,15-5 0 16,15-11 0 0,8-12 0-16,4-6 0 15,-5-13 0-15,-8-13 0 0,-18-4 0 16,-14 2 0-16,-15 6 0 0,-14 8 0 16,-9 10 0-1,-4 4 0 1,0 10 0-16,0 28 0 15,0 14 0-15,0 15 0 16,0 1 0-16,12-4 0 16,10-12 0-16,6-16 0 15,5-18 0-15,-5-14 0 0,-2-4 0 16,-3-24 0-16,-5-12 0 16,-5-8 0-16,-2-6 0 15,-1 0 0-15,-2 1 0 16,1 7 0-16,3 12 0 15,-2 10 0-15,1 16 0 16,1 4 0-16,3 20 0 16,5 16 0-16,1 7 0 15,0 5 0-15,4-6 0 16,0-6 0-16,0-10 0 0,-2-14 0 16,2-12 0-1,0 0 0-15,2-18 0 16,-3-12 0-16,0-4 0 0,1-4 0 15,-3-1 0-15,3 2 0 16,-4 5 0 0,-2 7 0-16,-5 11 0 0,-6 10 0 15,-1 4 0-15,-1 8 0 16,4 20 0-16,3 8 0 16,2 7 0-16,5-3 0 15,-1-4 0-15,0-10 0 16,1-14 0-16,-1-10 0 15,-2-2 0-15,1-16 0 0,4-14 0 16,0-8 0-16,3-5 0 16,4 3 0-16,0 4 0 15,0 8 0-15,-4 12 0 16,-2 12 0-16,-2 4 0 16,-1 10 0-16,2 18 0 15,2 7 0-15,8-2 0 16,5 2 0-16,11-12 0 15,5-8 0-15,8-13 0 16,1-2 0-16,-2-18 0 16,-9-17 0-16,-8-5 0 0,-12-4 0 15,-12-4 0-15,-5-2 0 16,-10 2 0 0,-4 8 0-16,0 14 0 0,-18 16 0 15,-9 10 0-15,-6 28 0 16,-2 26 0-16,3 14 0 15,13 6 0-15,17 1 0 16,2-11 0-16,42-16 0 16,37-20 0-16,54-28-170 15,-15-12-482-15,-10-20-531 0</inkml:trace>
  <inkml:trace contextRef="#ctx0" brushRef="#br0" timeOffset="61056.65">25520 12114 2407 0,'0'0'785'16,"0"0"-327"-16,0 0-12 0,-136 112-446 15,109-48 0-15,10 8 0 16,17 1 0-16,0-10 0 16,35-10 0-16,21-19 0 15,15-20 0-15,10-14 0 16,-2-16-26-16,-3-24-64 15,-13-17 9-15,-17-11 18 16,-7-26 38-16,-13-32 25 0,-10-29 27 16,-10 15 15-16,-6 30 36 15,0 47 60-15,-8 40-138 16,-6 10 0-16,1 13 0 16,-8 31 0-16,4 63 0 15,7 46 0-15,8 19 0 16,2-7 0-16,2-38 0 15,10-41 0-15,-3-26 0 16,-1-12 0-16,0-8 0 16,0-8 0-16,-1-11 0 15,-3-8 0-15,-2-22 0 0,1-19 0 16,-1-6 0 0,5-6 0-16,4 3 0 0,2 8 0 15,5 12 0-15,3 14 0 16,5 12 0-16,6 4 0 15,7 0 0-15,10 2 0 16,5 4 0-16,4-4 0 16,2-2 0-16,-6 0 0 15,-10-8-56-15,-11-10 19 16,-10-2 26-16,-17-2 11 16,-6-2 18-16,0 0 16 0,-17 4-22 15,-10 8-10-15,-2 12 8 16,-2 0-9-16,0 23 15 15,8 16-5-15,8 9-11 16,13 2 0 0,2-4 0-16,28-6 0 0,21-14 0 15,20-12-26-15,14-14-146 16,8-1-296-16,3-28-140 16,-5-5 95-16,-9-4 237 15,-13-2 198-15,-14 0 78 0,-14 0 151 16,-16 2 198-1,-11 2 133-15,-12 10-193 0,-6 8 54 16,-29 11-68-16,-7 7-101 16,-6 22-96-16,-2 22-78 15,5 13 0-15,10 5 0 16,13 0 0-16,15-8 0 16,7-9 0-16,14-16 0 31,21-17 0-31,12-12 0 0,8-8 0 0,-1-25 0 15,0-14 0-15,-12-9 0 16,-7-10 0-16,-8-10 0 16,-6-28 0-16,-8-45 0 15,-13-44 0-15,0-1 0 16,-18 36 0-16,-6 58 0 16,-1 63 0-16,0 33 0 0,0 4 0 15,2 59 0-15,13 57 0 16,10 62 0-16,33 19 0 15,15-13 0-15,-4-46 0 16,-13-57 0-16,-6-27 0 16,-1-12 0-16,8-4 0 15,1-6 0-15,7-6 0 16,-4-16 0-16,-2-8 0 16,-3-2 0-16,-10 0-338 15,-7-2-1064-15</inkml:trace>
  <inkml:trace contextRef="#ctx0" brushRef="#br0" timeOffset="62932.51">28541 11797 1452 0,'0'0'863'16,"0"0"-543"-16,0 0 323 16,0 0-181-16,0 0-239 15,-147-79-90-15,105 101-133 16,-7 23 0-16,1 17 0 15,6 12 0-15,13 4 0 16,23-2 0-16,6-5 0 16,38-13 0-16,24-12 0 15,21-16 0-15,10-20 0 0,5-10 0 16,-7-10 0 0,-12-24 0-16,-17-8 0 0,-18-4 0 15,-17-1 0-15,-12 7 0 16,-9 10 0-16,-6 12 0 15,0 14 0-15,-6 4 0 16,-9 28 0-16,-3 14 0 16,5 9 0-16,9 0 0 15,4-4 0-15,11-9 0 16,20-14 0-16,9-14 0 16,3-10 0-16,-4-10 0 15,-5-24 0-15,-12-8 0 16,-11-9 0-16,-11-3 0 0,0-4 0 15,-29 4 0-15,-11 6 0 16,-6 14 0-16,-8 20 0 16,-2 14 0-16,5 28 0 15,9 26 0-15,15 13 0 16,20 2 0-16,7 2 0 16,34-11 0-16,19-12 0 15,12-18 0-15,4-20 0 16,0-10 0-16,-9-16 0 15,-11-20 0-15,-11-10 0 16,-11-4 0-16,-12-3 0 0,-6 3 0 16,-4 6 0-1,-5 10 0-15,0 14 0 16,0 14 0-16,0 6 0 0,-5 12 0 16,-1 20 0-16,1 9 0 15,5-1 0-15,0 0 0 16,7-7 0-16,13-6 0 15,4-11 0-15,1-8 0 16,2-8 0-16,0 0 0 16,-4-20 0-16,2-8 0 15,-4-2 0-15,-4 2 0 16,-3 3 0-16,-6 7 0 0,-3 11 0 16,-3 4 0-1,0 3 0-15,0 10 0 0,3 20 0 16,2 7 0-16,6 3 0 15,3-2 0-15,1-6 0 16,4-8 0-16,1-14 0 16,-2-10 0-1,-2 0 0-15,-3-22 0 0,-1-8 0 16,-1-2 0 0,-4-2 0-16,2 2 0 0,-2 6 0 15,0 6 0-15,0 8 0 16,0 3 0-16,-1 9 0 15,4 0 0-15,3 2 0 0,3 17 0 16,5 5 0-16,3 2 0 16,3 2 0-16,4-4 0 15,4-8 0-15,2-6 0 16,1-10 0-16,3 0 0 16,-5-14 0-16,-3-17 0 15,-8-5 0-15,-4-5 0 16,-10-8 0-16,-5-6 0 15,-3-10 0-15,-5-7 0 16,0-7 0-16,0 2 0 16,0 2 0-16,-2 15 0 0,-5 16 0 31,1 18 0-31,-1 22 0 0,1 4 0 0,-2 36 0 16,4 22 0-16,2 30 0 15,2 34 0-15,2 23 0 16,20 6 0-16,1-27 0 15,-6-32 0-15,-5-32 0 16,-3-8 0 0,-1 2 0-16,1-1 0 0,0-5 0 0,-2-18 0 15,-3-14 0-15,-2-12 0 16,1-4 0-16,1-6 0 16,1-24 0-16,0-14 0 15,-1-14 0-15,-4-29 0 16,0 1 0-16,0-6 0 15,-9-5 0-15,-7 13 0 16,0-6 0-16,3 4 0 16,7 10 0-16,6 7 0 15,0 13 0-15,13 11 0 16,18 12 0-16,14 11 0 16,3 14 0-16,4 8 0 15,-1 6 0 1,-9 24 0-16,-10 8 0 0,-12 9 0 0,-16 4 0 15,-4 2 0-15,-16-1 0 16,-17-4 0-16,-11-6 0 16,-6-6 0-16,2-4 0 15,1-6 0-15,9-2 0 16,11-8 0-16,9-6-171 16,11-7-1096-16</inkml:trace>
  <inkml:trace contextRef="#ctx0" brushRef="#br0" timeOffset="63098.02">31018 12086 3541 0,'0'0'555'31,"0"0"-555"-31,0 0 0 0,0 0 0 15,0 0 0 1,0 0 0-16,0 0-1258 0</inkml:trace>
  <inkml:trace contextRef="#ctx0" brushRef="#br0" timeOffset="64464.43">16665 14690 2314 0,'0'0'804'0,"0"0"-488"16,0 0 22-16,0 0-14 15,0 0-324-15,0 0 0 16,19-116 0-16,12 76 0 15,6-12 0-15,8-11 0 16,-3-6 0-16,-2-6 0 16,-13-7 0-16,-9 4 0 15,-15 7 0-15,-3 13 0 16,0 16 0-16,-17 20 0 16,0 22 0-16,-3 17 0 15,-1 55 0-15,4 50 0 16,8 42 0-16,6 7 0 0,3-11 0 31,5-40 0-31,6-43 0 16,0-21 0-16,1-10 0 0,1-6 0 0,0-4 0 15,1-10 0-15,-6-12 0 16,-1-14 0-16,0-6 0 16,0-28 0-16,4-20 0 15,5-8 0 1,1-10 0-16,3 5 0 0,3 13 0 15,-2 14 0-15,2 20 0 16,0 18 0 0,1 2 0-16,2 26 0 0,5 18 0 0,1 11 0 15,4 3 0-15,-3 2 0 16,3-6 0-16,-3-4 0 16,1-8 0-16,1-14 0 15,19-8-306-15,-12-10-674 16,-1-10-868-16</inkml:trace>
  <inkml:trace contextRef="#ctx0" brushRef="#br0" timeOffset="65336.75">18074 14734 1631 0,'0'0'1011'15,"0"0"-442"-15,0 0-229 16,0 0-43-16,-27-112-49 15,14 88-248-15,-5 4 0 16,-5 6 0-16,-6 8 0 16,-6 6 0-16,-7 2 0 15,-3 30 0-15,0 12 0 16,10 12 0-16,12 9 0 16,15-3 0-16,8-8 0 15,17-12 0-15,18-12 0 0,11-24 0 16,0-6 0-16,-1-12 0 15,-3-22 0-15,-9-10 0 16,-4-2 0-16,-8-3 0 16,-6-1 0-16,-6 6 0 15,-4 8 0-15,-5 10 0 16,0 14 0-16,0 10 0 16,0 2 0-16,0 22 0 15,4 18 0-15,5 14 0 16,5 0 0-16,3 5 0 15,5-7 0-15,5-12 0 16,2-8 0-16,-2-18 0 0,2-14 0 16,0 0 0-16,-3-28 0 15,1-8 0-15,-2-8 0 16,-3-9 0-16,1 3 0 16,-4 0 0-16,-3 8 0 15,-3 14 0-15,-4 14 0 16,0 12 0-16,2 2 0 15,5 24 0-15,8 16 0 16,5 10 0-16,4-1 0 16,-1 1 0-16,-1-10 0 15,-7-8 0-15,-5-10 0 16,-6-16 0-16,-4-6 0 0,-2 0 0 16,1-16 0-16,5-16 0 15,1-10 0-15,7-7 0 16,0-7 0-16,6 2 0 15,4 6 0-15,3 8 0 16,1 12 0-16,2 16 0 16,2 8 0-16,3 4 0 15,8 0 0-15,8 6 0 16,6 2 0-16,9-4 0 0,4-4 0 16,0 0 0-16,-5-10 0 15,-13-10 0-15,-11 0 0 16,-17-8 0-16,-9 2 0 15,-11 0 0-15,-9-1 0 16,-2 4 0-16,0 1 0 16,-8 13 0-16,-21 9 0 15,-9 6 0-15,-16 55 0 16,-4 37 0-16,16 2 0 16,20-4 0-16,22-15 0 15,58-27 0-15,58-26 0 16,53-28 0-16,-16-9-72 15,-16-32-1789-15</inkml:trace>
  <inkml:trace contextRef="#ctx0" brushRef="#br0" timeOffset="65469.46">21434 14217 4096 0,'0'0'0'15,"0"0"0"-15,0 0 0 16,0 0 0-16,0 0 0 15,0 0-308-15</inkml:trace>
  <inkml:trace contextRef="#ctx0" brushRef="#br0" timeOffset="82238.69">16244 5011 1603 0,'0'0'780'16,"0"0"-216"-16,0 0-40 15,0 0-245-15,0 0-63 16,0 0-86-16,0 18-130 16,0-18 0-16,-4 0 0 15,-14 0 0-15,-9 0 0 16,-12-14 0-16,-13-8 0 16,-8-8 0-16,-2-10 0 15,-1-15 0-15,5-11 0 16,14-12 0-16,10-8 0 0,19 0 0 15,12 8 0-15,3 13 0 16,15 19 0-16,10 16 0 16,4 16 0-16,-4 12 0 15,-3 2 0-15,-4 10 0 16,-6 18 0-16,-10 10 0 16,-2 14 0-16,-23 13 0 15,-21 11 0-15,-14 8 0 16,-7 2 0-16,3-4 0 15,8-10 0-15,17-13 0 16,16-19 0-16,19-16 0 16,2-14 0-16,36-10 0 0,39-14 0 15,6-20 0-15,16-12 0 16,7-7 0-16,-21 6 0 16,-2 3 0-16,-25 11 0 15,-23 13 0-15,-18 12 0 16,-10 8 0-16,-5 0 0 15,0 0 0-15,0 26 0 16,0-2-285-16,0 0-799 0</inkml:trace>
  <inkml:trace contextRef="#ctx0" brushRef="#br0" timeOffset="82772.89">16929 4620 2045 0,'0'0'1489'0,"0"0"-1192"15,0 0-32-15,0 0-265 0,0 0 0 16,0 132 0-16,0-70 0 15,0 1 0-15,6-9 0 16,5-10 0-16,1-14 0 16,5-16 0-16,3-14 0 15,5-2 0-15,2-30 0 16,4-10 0-16,-3-6 0 16,-3-2 0-1,-5 1 0-15,-5 13 0 0,-5 10 0 16,-4 14 0-16,-1 12 0 15,3 4 0-15,6 28 0 16,1 10 0-16,6 8 0 0,1 0 0 16,-2-5 0-16,-2-9 0 15,-3-14 0-15,-3-12 0 16,1-10 0-16,-1-6 0 16,3-26 0-16,1-11 0 15,-1-4 0-15,3-4 0 16,-3 9 0-16,-1 12 0 15,-1 16 0-15,0 12 0 16,5 2 0-16,7 26 0 16,4 11 0-1,6 4 0-15,3 0 0 0,2-5 0 16,-6-13-455-16,-16-14-516 0</inkml:trace>
  <inkml:trace contextRef="#ctx0" brushRef="#br0" timeOffset="82933.81">17056 4345 3016 0,'0'0'942'0,"0"0"-804"16,0 0-138-16,0 0 0 16,0 0 0-16,151 18 0 0,-82 4 0 15,-7-2-1138-15</inkml:trace>
  <inkml:trace contextRef="#ctx0" brushRef="#br0" timeOffset="83134.37">18096 5079 2904 0,'0'0'1192'0,"0"0"-1192"16,0 0 0-1,0 0 0-15,0 0 0 0,152-104 0 16,-75 74 0-16,-14 8-155 16,-14 4-1297-16</inkml:trace>
  <inkml:trace contextRef="#ctx0" brushRef="#br0" timeOffset="84304.3">18731 4484 2597 0,'0'0'1019'0,"0"0"-539"16,0 0-480-16,0 0 0 0,0 0 0 16,-58 122 0-16,53-58 0 15,5 4 0-15,0-1 0 16,21-12 0-16,12-10 0 31,11-19 0-31,8-16 0 16,1-10 0-16,-2-12 0 15,-6-21 0-15,-7-7 0 0,-7-6 0 16,-11 0 0-16,-7 4 0 16,-4 6 0-16,-6 14 0 15,-3 16 0-15,0 6 0 16,0 18 0-16,0 22 0 15,0 10 0-15,0 7 0 16,4-6 0-16,14-8 0 16,9-13 0-16,2-16 0 0,2-14 0 15,-2-6 0 1,-2-26 0-16,-12-14 0 0,-8-7 0 16,-7-7 0-16,0-4 0 15,-25 2 0-15,-6 8 0 16,-6 16 0-16,-4 20 0 15,3 18 0-15,3 24 0 16,6 30 0-16,13 16 0 16,13 4 0-16,3-6 0 15,32-9 0-15,15-19 0 16,7-18 0-16,4-16 0 0,-1-6 0 16,-6-20 0-1,-6-14 0-15,-7-8 0 0,-11-7 0 16,-8 1 0-1,-3 0 0-15,-7 8 0 0,-2 12 0 16,-3 16 0-16,1 12 0 16,-1 12 0-16,5 30 0 15,2 10 0-15,5 4 0 16,4 0 0-16,2-6 0 16,0-13 0-16,-1-11 0 15,-6-14 0-15,-1-12 0 16,-5 0 0-16,-3-18 0 15,0-14 0-15,-1-7 0 0,2-1 0 16,0 2 0-16,-1 8 0 16,1 8 0-16,-3 12 0 15,3 10 0-15,2 0 0 16,4 14 0-16,3 14 0 16,1 2 0-16,2-2 0 15,-1-6 0-15,-5-5 0 16,-5-12 0-1,0-5-11-15,-2 0-1 0,1-22 11 16,1-6-3-16,6-8 4 0,6-2 6 16,2 4 2-16,1 6 6 15,2 10-14-15,-2 16 0 16,2 2 0-16,0 22 0 16,-3 14 0-16,3 4 0 15,-3-4 0-15,-4-8 0 16,-1-11 0-16,-1-17 0 15,1-3 0-15,2-31 0 16,-1-14 0-16,-5-10 0 16,-5-4 0-16,-2-6 0 15,-6 2 0-15,0 3 0 16,0 11 0-16,0 12 0 16,-6 20 0-16,4 20 0 0,2 8 0 15,0 59 0-15,12 42 0 16,17 50 0-16,4 16 0 15,1-9 0-15,-10-36 0 16,-11-43 0-16,-6-25 0 16,-3-12 0-1,1-4 0-15,-2-4 0 0,-1-10 0 16,0-26-167-16,-2-26-409 16,0-22-366-16,0-10-893 0</inkml:trace>
  <inkml:trace contextRef="#ctx0" brushRef="#br0" timeOffset="84524.18">20370 4517 2352 0,'0'0'991'15,"0"0"-515"-15,0 0-199 16,0 0-277-16,0 0 0 16,0 0 0-16,154 111 0 15,-113-71 0-15,-14-2 0 16,-17 0 0-1,-10-4 0-15,-20-3-11 0,-24-4 10 0,-8 0 1 16,2-8 0-16,3-5-4 16,15-11-115-16,12-3-409 15,18 0-784-15</inkml:trace>
  <inkml:trace contextRef="#ctx0" brushRef="#br0" timeOffset="85358.63">21159 4642 2155 0,'0'0'768'0,"0"0"-418"15,0 0 10-15,0 0-104 16,-118-8-121-16,87 40-63 16,2 10-72-16,7 8 0 15,8 1 0-15,12-8 0 16,2-9 0-1,19-10 0-15,16-16 0 0,7-8 0 16,5-11 0-16,-3-25 0 0,-4-15 0 16,-13-7 0-16,-13-10 0 15,-14-2 0-15,0 0 0 16,-20 8 0-16,-5 11 0 16,0 17 0-1,6 20 0 1,7 14 0-16,10 12 0 15,2 26 0-15,9 8 0 16,25 0 0-16,16-3 0 16,18-15 0-16,5-18 0 15,0-10 0-15,-5-14-3 16,-15-22-38-16,-18-14 32 0,-14-5 9 16,-15-5 14-16,-6 0 25 15,0 2-39-15,-9 6 0 16,-1 10 0-16,-2 14 0 15,5 16 0-15,3 12 0 16,2 8 0-16,2 34 0 16,0 34 0-16,0 42 0 15,20 41 0-15,8 15 0 16,4-4 0-16,2-19 0 16,-8-27 0-16,-6-25 0 15,-2-25 0-15,-7-20 0 16,-4-14 0-16,2-4 0 15,-2-6 0-15,-5-10 0 0,-2-18 0 16,0-26 0-16,-16-20-239 16,-6-10-807-16</inkml:trace>
  <inkml:trace contextRef="#ctx0" brushRef="#br0" timeOffset="85536.16">21525 4983 1408 0,'0'0'1861'0,"0"0"-1246"16,0 0-403-16,0 0-212 16,0 0 0-16,138-6 0 15,-64-10 0-15,-3-6 0 16,-2-12 0-16,-20 6-378 16,-20 6-1149-16</inkml:trace>
  <inkml:trace contextRef="#ctx0" brushRef="#br0" timeOffset="86620.39">22447 4616 1330 0,'0'0'365'16,"0"0"118"-16,0 0-4 15,0 0-142-15,0 0 22 16,0 0-11-1,34-105-106-15,-34 83-89 0,-13 3-153 16,-12 2 0-16,-4 7 0 16,0 10 0-16,2 0 0 15,0 23 0-15,10 17 0 16,5 10 0-16,12 6 0 16,0-2 0-16,29-6 0 15,13-12 0-15,10-18 0 0,-1-14 0 16,-2-4 0-1,-6-22 0-15,-10-14 0 0,-8-6 0 16,-10-4 0-16,-9 0 0 16,-6 4 0-16,0 6 0 15,0 9 0-15,0 11 0 16,-6 14 0 0,4 2 0-16,2 23 0 0,0 18 0 15,0 10 0-15,18 5 0 16,13-6 0-16,7-10 0 15,6-14 0-15,3-16 0 16,0-10 0-16,-5-14 0 16,-6-22 0-16,-9-10 0 15,-8-12 0-15,-5-12 0 0,-9-7 0 16,-3-7 0-16,-2 2 0 16,0 10 0-16,-9 18 0 15,-3 24 0-15,4 26 0 16,1 9 0-16,3 62 0 15,4 41 0-15,0 2 0 16,15-3 0 0,14-17 0-16,12-28 0 0,7 0 0 0,15-9 0 15,1-24 0-15,1-22 0 16,-7-7 0-16,-9-31 0 16,-13-17 0-16,-14-8 0 15,-11-12 0-15,-9-8 0 16,-2-9 0-1,-4-5 0-15,-15 6 0 0,-2 12 0 16,-2 19 0-16,3 30 0 16,5 23 0-16,-1 40 0 15,5 56 0-15,11 36 0 16,0-2 0-16,25-23 0 16,4-37 0-16,8-24 0 15,13-3 0-15,9-7 0 0,13-10 0 16,-1-20 0-16,-6-6 0 15,-16-28 0-15,-18-37-240 16,-16 9-507-16,-7 0-1149 0</inkml:trace>
  <inkml:trace contextRef="#ctx0" brushRef="#br0" timeOffset="87394.24">24575 4030 2008 0,'0'0'933'0,"0"0"-429"15,0 0-133-15,0 0-191 16,0 0-80-16,-6 169-100 15,6-83 0-15,0 4 0 16,6 1 0-16,12-11 0 0,6-12 0 16,3-14 0-1,4-20 0-15,0-18 0 0,1-16 0 16,-3-8 0-16,-5-30 0 16,-1-12 0-16,-8-12 0 15,-5-5 0-15,-4-5 0 16,-4 0 0-16,-2 6 0 15,0 10 0-15,0 16 0 16,0 21 0-16,0 19 0 16,0 21 0-16,0 49 0 15,0 6 0-15,0 16 0 16,2 2 0-16,11-19 0 16,1-3 0-16,1-18 0 15,-1-22 0-15,-1-20 0 16,1-12 0-16,1-12 0 0,1-24 0 15,4-8 0-15,0-6 0 16,-1 0 0-16,0 8 0 16,-3 9 0-16,-5 15 0 15,-1 14 0-15,4 4 0 16,4 16 0-16,6 16 0 16,5 11 0-16,7 3 0 15,-1 0 0-15,8-6 0 16,1-10 0-16,1-12 0 15,2-12 0-15,-2-6 0 16,-5-8 0-16,-5-20 0 0,-8-8 0 16,-7-10 0-1,-7-10 0-15,-8-4 0 0,-5-4 0 16,0 6 0-16,-7 13 0 16,-9 17 0-16,-3 22 0 15,-2 6 0-15,2 32 0 16,3 20 0-16,7 12 0 15,9 7 0-15,2-1 0 16,29-10 0-16,11-12 0 16,10-14 0-16,2-18 0 15,-4-16 0-15,-16-24-275 0,-14-16-544 16,-20-6-628-16</inkml:trace>
  <inkml:trace contextRef="#ctx0" brushRef="#br0" timeOffset="87566.86">24725 4347 3101 0,'0'0'785'0,"0"0"-575"16,0 0-210-16,137 0 0 16,-48 0 0-16,32-24 0 15,-21-4-72-15,-24-2-1787 0</inkml:trace>
  <inkml:trace contextRef="#ctx0" brushRef="#br0" timeOffset="89365.4">26799 4421 1685 0,'0'0'680'0,"0"0"-134"0,0 0-52 16,0 0-185-16,0 0-80 16,0 0-76-16,0 0-153 15,-13-82 0-15,13 54 0 16,0 4 0-16,0 4 0 15,4 8 0-15,9 10 0 16,3 2 0-16,9 16 0 16,4 20 0-16,2 16 0 15,0 10 0-15,-2 4 0 16,-10-1 0-16,-2-9 0 16,-7-14 0-16,-5-16 0 0,-1-14 0 15,0-12 0 1,4-2 0-16,3-30 0 0,5-12 0 15,5-14 0-15,2-4 0 16,1-3 0-16,-4 9 0 16,-4 16 0-16,-5 16 0 15,-4 20 0-15,-5 4 0 16,3 30 0-16,-1 16 0 16,2 10 0-16,5 1 0 15,3-6 0-15,3-8 0 0,6-15 0 16,-1-12 0-1,5-16 0-15,0 0 0 0,0-24 0 32,1-12 0-32,-1-9 0 0,0-1 0 0,-2 1 0 15,-3 6 0-15,-7 11 0 16,-5 14 0-16,-4 14 0 16,-1 0 0-16,1 26 0 15,5 15 0-15,5 6 0 16,4 4 0-16,4-8 0 15,5-4 0-15,-2-15 0 16,-4-10 0-16,-3-14 0 16,-7 0 0-16,-7-18 0 0,-4-14 0 15,-2-10 0 1,0-7 0-16,-19-3 0 0,-8 2 0 16,-2 2 0-16,4 12 0 15,5 14 0-15,11 10 0 16,9 12 0-16,0 0 0 15,36 16 0-15,22 6 0 16,38 0 0-16,5-4 0 16,7-10 0-16,0-6 0 15,-31-2 0 1,0 0 0-16,-29 0 0 16,-21-4 0-16,-21 4 0 0,-6 0 0 0,-6 0 0 15,-25 16 0-15,-7 12 0 16,-5 10 0-16,1 4 0 15,9 1 0-15,10-10 0 16,15-6 0-16,8-13 0 16,4-10 0-16,27-4 0 31,7-14 0-31,9-20 0 16,-3-13 0-16,-3-7 0 15,-8-10 0-15,-6-12 0 0,-5-22 0 16,-11 0 0-16,-4-3 0 15,-7 5 0-15,0 34 0 16,-4 14 0-16,-12 34 0 16,-4 28 0-16,-2 70 0 15,5 42 0-15,9 4 0 16,8-17 0-16,4-35 0 16,23-26 0-16,9 4 0 15,11-3 0-15,11-7 0 16,6-20 0-16,3-20 0 15,-2-6 0-15,-7-24 0 0,-12-18 0 16,-8-9 0-16,-8-9 0 16,-13-4 0-16,-9 4 0 15,-2 8 0-15,-6 16 0 16,0 20 0-16,-12 16 0 16,-5 12 0-16,-6 30 0 15,5 18 0-15,7 6 0 16,11 0 0-16,0-3 0 15,25-13 0-15,15-12 0 16,13-16 0-16,8-16 0 16,3-6 0-16,-2-16 0 0,-6-18 0 15,-12-10 0 1,-12-10 0-16,-12-7 0 0,-11-1 0 16,-9 0 0-16,0 10 0 15,-19 12 0-15,-6 14 0 16,-7 18 0-16,3 8 0 15,2 5 0-15,9 26 0 16,14 7 0-16,4 8 0 16,18 2 0-16,24 0 0 15,12-6 0-15,4-4 0 16,-5-9 0-16,-8-7 0 16,-16-4 0-16,-12-7 0 0,-10 0 0 15,-7-1 0-15,0 2 0 16,-11-2 0-16,-16 4 0 15,-13-2 0-15,-47 6 0 16,7-4 0 0,6-4-951-16</inkml:trace>
  <inkml:trace contextRef="#ctx0" brushRef="#br0" timeOffset="90026.03">29695 4221 2199 0,'0'0'736'16,"0"0"-224"-16,0 0-149 15,0 0-191-15,0 0-58 16,0 0-114-16,170 0 0 15,-104-12 0 1,-1 0 0-16,-7 0 0 0,-18 4 0 16,-32 8-104-16,-8 0-634 15,-6 8-497-15</inkml:trace>
  <inkml:trace contextRef="#ctx0" brushRef="#br0" timeOffset="90167.89">29831 4403 2076 0,'0'0'917'0,"0"0"-373"15,0 0-193-15,0 0-143 16,0 0-208-16,0 0 0 16,138-12 0-16,-44-16 0 15,-14 0-62-15,-11 4-946 0</inkml:trace>
  <inkml:trace contextRef="#ctx0" brushRef="#br0" timeOffset="90702.77">30524 3858 1905 0,'0'0'782'16,"0"0"-221"-16,0 0-82 16,0 0-226-16,0 0-137 15,0 0-116-15,0 0 0 16,-100-98 0-16,67 124 0 15,6 8 0-15,4 8 0 16,12 4 0-16,9 0 0 16,2-6 0-16,7-2 0 0,13-6 0 15,4-5 0-15,-2-4 0 16,-1-2 0-16,-4-3 0 16,-5 0 0-16,-6-2 0 15,-6 0 0-15,0 2 0 16,-13 2 0-16,-14 2 0 15,-4 2 0-15,0 0 0 16,2-4 0-16,9-4 0 16,9-4 0-16,11-4 0 15,0 0 0-15,13 2 0 16,18 3 0-16,7 0 0 0,2 7 0 16,-2 5 0-16,-11 4 0 15,-10 3 0-15,-12 5 0 16,-5 3 0-16,-7 2 0 15,-12 0 0-15,-2-2 0 16,3-4 0-16,7-2 0 16,9-6 0-16,2-6 0 15,13-4 0-15,26-6 0 16,13-9 0-16,13-3 0 16,5-11 0-16,7-39-222 15,-17 2-530-15,-20-2-648 0</inkml:trace>
  <inkml:trace contextRef="#ctx0" brushRef="#br0" timeOffset="91158.58">30918 4106 1743 0,'0'0'1107'0,"0"0"-337"16,0 0-294-16,0 0-476 15,0 0 0-15,0 0 0 16,0 0 0-16,-78 55 0 16,65 1 0-16,9 6 0 15,4 0 0-15,13-8 0 0,28-10 0 16,11-17 0-16,8-18 0 16,1-9 0-16,-5-16 0 15,-14-20 0-15,-13-8 0 16,-11-6 0-16,-14-2 0 15,-4-4 0-15,-6-1 0 16,-19 7 0-16,-6 13 0 16,-7 19 0-16,-5 18 0 15,-3 33 0-15,8 17-95 16,11 5-962-16</inkml:trace>
  <inkml:trace contextRef="#ctx0" brushRef="#br0" timeOffset="91336.32">31428 4355 2322 0,'0'0'1252'0,"0"0"-730"16,0 0-522-16,0 0 0 16,0 0 0-16,-11 141 0 15,11-89 0-15,0-2 0 16,0-4 0-16,0-12-216 15,0-16-942-15</inkml:trace>
  <inkml:trace contextRef="#ctx0" brushRef="#br0" timeOffset="91519.84">31737 3860 2996 0,'0'0'858'0,"0"0"-616"15,0 0-242 1,-35 110 0-16,33-38 0 0,2 9 0 16,0-1 0-16,4-2 0 15,13-8 0-15,3-4 0 16,-5-17-131-16,1-19-1179 0</inkml:trace>
  <inkml:trace contextRef="#ctx0" brushRef="#br0" timeOffset="91724.05">32057 4311 2505 0,'0'0'929'15,"0"0"-563"-15,0 0-70 16,0 0-296-16,0 0 0 16,33 110 0-16,-33-75 0 0,0 1 0 15,-20-4 0 1,-13 0 0-16,-5-10 0 0,-2-18-174 15,11-4-697-15,15-4-810 0</inkml:trace>
  <inkml:trace contextRef="#ctx0" brushRef="#br0" timeOffset="92022.67">32251 3950 2367 0,'0'0'1041'0,"0"0"-353"16,0 0-688-16,0 0 0 0,0 0 0 16,0 0 0-16,0 0 0 15,33-14 0-15,-19 20 0 16,1 22 0-16,-3 14 0 16,-6 12 0-16,1 3 0 15,-7 1 0-15,0-8 0 16,0-6 0-16,0-12 0 15,0-10 0 1,0-12 0-16,0-4 0 0,0-6 0 16,16 0 0-16,15-8 0 15,11-14 0-15,29-26 0 16,-9 6-249-16,-6 6-2506 0</inkml:trace>
  <inkml:trace contextRef="#ctx0" brushRef="#br0" timeOffset="92369.01">32917 4179 380 0,'0'0'2674'0,"0"0"-1929"16,0 0-448-16,0 0-297 15,0 0 0 1,0 0 0-16,0 0 0 0,-2 50 0 16,-2-14 0-16,-8 4 0 15,-3 2 0-15,-8-4 0 16,-4-4 0-16,3-10 0 15,-14-24 0-15,11 0-756 0,14-16-1156 16</inkml:trace>
  <inkml:trace contextRef="#ctx0" brushRef="#br0" timeOffset="92729.89">33019 3778 2923 0,'0'0'845'15,"0"0"-517"1,0 0-328-16,0 0 0 0,0 0 0 16,0 0 0-16,139-40 0 15,-108 40 0-15,-11 0 0 16,-7 1 0-16,-10 20 0 0,-3 5 0 16,0 2 0-16,-16 4 0 15,-4-4 0 1,2-4 0-16,5-8 0 15,9-4 0-15,4-4 0 0,0-4 0 16,0 0 0-16,10 2 0 16,13 4 0-16,3 2 0 15,3 2 0-15,-4 4 0 32,-3 3 0-32,-9-2 0 0,-5 3 0 0,-8 1 0 15,-6-4 0-15,-23 3 0 16,-11-4 0-16,-10 0 0 15,-22-3 0-15,12-5-363 0,13-6-790 0</inkml:trace>
  <inkml:trace contextRef="#ctx0" brushRef="#br0" timeOffset="93202.02">33420 3437 2295 0,'0'0'953'0,"0"0"-404"16,0 0-250-16,0 0-299 0,0 0 0 15,0 0 0-15,125 64 0 16,-100-12 0-16,-7 10 0 16,-14 3 0-16,-4-2 0 15,-6-2 0-15,-21-9 0 16,-4-6 0-16,0-6 0 15,4-8 0-15,11-4 0 16,7-2 0-16,9-4 0 16,4 1 0-16,23-1-78 15,2 1-60-15,0 1-36 16,-8 5 43-16,-15 0 62 0,-6 8 41 16,-12 5 28-16,-19 0 75 15,-4 4 43-15,-1 3 13 16,7-4-17-16,12 4-41 15,9-2-32-15,8 2-41 16,0-3-5-16,19-2-73 16,-2-2-39-16,-5-4 17 15,-12-4 46-15,-2-3 54 16,-34-8 10-16,-13-1 46 16,-18-3-1-16,0-7-49 15,1-12-6-15,16 0-297 0,28-12-1171 16</inkml:trace>
  <inkml:trace contextRef="#ctx0" brushRef="#br0" timeOffset="93336.56">33864 4534 4096 0,'0'0'0'0,"0"0"0"16,0 0 0-16,0 0-1374 0</inkml:trace>
  <inkml:trace contextRef="#ctx0" brushRef="#br0" timeOffset="94901.38">21351 14714 2244 0,'0'0'646'15,"0"-104"-368"-15,9 20 243 16,29-34-345-16,2 9-74 16,2 11-54-1,-4 18-18-15,-8 28 21 0,-7 4-51 16,0 7 0-16,-15 19 0 0,-8 21 0 15,0 1 0 1,-25 32 0-16,-4 13 0 0,2 14 0 16,15 3 0-16,12 0 0 15,25-8 0-15,30-6 0 16,19-8 0-16,11-8 0 16,-3-4 0-16,-9-2 0 15,-19 1 0-15,-23-4 0 16,-24 6 0-16,-9 1 0 15,-40 2 0-15,-21-2 0 0,-9-2 0 16,-3-8 0-16,8-10 0 31,14-8 0-31,17-2 0 0,34-30-57 0,2-2-573 16,17-4-1185-16</inkml:trace>
  <inkml:trace contextRef="#ctx0" brushRef="#br0" timeOffset="95958.59">22726 14265 2602 0,'0'0'801'0,"0"0"-464"0,0 0 19 16,-121-120-356-16,72 96 0 15,-6 12 0-15,-13 12 0 16,-5 14 0-1,2 32 0-15,9 16 0 0,17 12 0 16,25 4 0-16,20-6 0 16,38-15 0-16,27-17 0 15,15-26 0-15,4-14 0 16,-5-14 0-16,-13-22 0 16,-16-14 0-1,-19-2 0-15,-16-3 0 0,-11 3 0 16,-4 2 0-16,0 10 0 15,-8 8 0-15,-3 12 0 0,3 14 0 32,6 6 0-32,0 18 0 0,2 18 0 0,0 10 0 15,10 2 0 1,11 0 0 0,4-13 0-16,0-10 0 15,2-8 0-15,-6-13 0 16,0-4 0-16,-1 0 0 15,-3-22 0-15,4-10 0 0,-3-5 0 16,-1-3 0-16,1 4 0 16,-5 6 0-16,-1 4 0 15,-3 14 0-15,-3 10 0 16,1 2 0-16,4 6 0 16,2 20 0-16,6 6 0 15,-2 4 0-15,1-2 0 16,-5-6 0-16,-1-7 0 15,-4-8 0-15,-1-11 0 0,-1-2 0 16,6-7 0 0,3-19 0-16,6-11 0 0,5-5 0 15,1-4 0-15,1 2 0 16,-3 8 0-16,-2 8 0 16,-7 12 0-16,-5 12 0 15,-3 4 0-15,1 18 0 16,0 18 0-16,0 10 0 15,2 4 0-15,-2-4 0 16,0-8 0-16,0-10 0 16,-5-15 0-16,3-13 0 15,0 0 0-15,4-17 0 16,3-13 0-16,1-6 0 0,5 0 0 16,3 2 0-16,-2 6 0 15,4 6 0-15,0 8 0 16,-3 8 0-16,2 6 0 15,3 4 0-15,-3 20 0 16,3 6 0-16,0 6 0 16,0-4 0-16,4-4 0 15,0-6 0-15,5-6 0 16,4-14 0-16,0-2 0 16,0-2 0-16,-2-16 0 15,-5-8 0-15,-4-2 0 16,-6-2 0-16,-8-4 0 0,-3-4 0 15,-6-2 0-15,-6-4 0 16,0 8 0-16,-9 4 0 16,-15 18 0-1,-5 14 0-15,-2 10 0 0,0 31 0 16,4 16 0-16,11 9 0 16,11 2 0-16,5-10 0 15,43-8 0-15,80-18 0 16,-8-15-99-16,17-13-1164 0</inkml:trace>
  <inkml:trace contextRef="#ctx0" brushRef="#br0" timeOffset="96520.55">25678 13954 2464 0,'0'0'1033'16,"0"0"-434"-16,0 0-599 16,0 0 0-16,0 0 0 0,0 0 0 15,0 0 0-15,-6-22 0 16,0 69 0-16,4 8 0 15,2 4 0-15,10-7 0 16,17-12 0-16,8-14 0 16,5-20 0-16,2-6 0 15,1-18 0-15,-5-20 0 16,-5-4 0-16,-4-11 0 16,-4 8 0-16,-6-1 0 15,-3 11 0-15,-5 13 0 0,-1 16 0 16,-4 6 0-1,5 22 0-15,5 19 0 0,1 6 0 16,6 6 0-16,-1-7 0 16,-2-8 0-1,0-12 0-15,-5-12 0 0,1-14 0 16,-1-6 0-16,4-22 0 16,5-12 0-16,5-8 0 15,5 0 0-15,5 1 0 16,1 11 0-16,1 16 0 15,-5 16 0-15,-5 4 0 16,-2 26 0-16,-2 19 0 16,-5 5 0-16,-2 0 0 0,-4-6 0 15,-16-16 0 1,-2-10-648-16,-23-18-722 0</inkml:trace>
  <inkml:trace contextRef="#ctx0" brushRef="#br0" timeOffset="96661.98">25662 13619 3183 0,'0'0'734'15,"0"0"-555"-15,0 0-179 16,0 0 0-16,145 22 0 16,-58 1 0-16,0-5-902 0</inkml:trace>
  <inkml:trace contextRef="#ctx0" brushRef="#br0" timeOffset="96897.97">27276 14169 4096 0,'0'0'0'16,"0"0"0"-16,0 0 0 0,122-28 0 15,-55 8 0-15,6 1 0 16,1 4 0-16,15-6 0 16,-17 3-522-1,-14 3-1477-15</inkml:trace>
  <inkml:trace contextRef="#ctx0" brushRef="#br0" timeOffset="98066.55">28276 13682 2691 0,'0'0'855'0,"0"0"-305"16,0 0-550-1,0 0 0-15,0 0 0 0,0 0 0 16,-114 58 0-16,97 12 0 16,6 8 0-16,11 6 0 15,6-8 0-15,36-9 0 31,23-19 0-31,15-22 0 0,14-22 0 0,2-4 0 16,-5-34 0-16,-16-12 0 16,-15-6 0-16,-17-7 0 15,-16 1 0 1,-12 6 0-16,-10 10 0 0,-5 16 0 16,0 14 0-16,0 12 0 15,-9 14 0-15,-7 24 0 16,3 10 0-16,4 4 0 0,9 0 0 15,0-7 0-15,22-15 0 32,14-12 0-32,4-14 0 15,0-4 0-15,-4-18 0 0,-7-15 0 0,-13-8 0 16,-14-9 0-16,-2-3 0 0,-23 1 0 16,-19 4 0-1,-9 8 0-15,-3 14 0 0,-1 18 0 16,4 8 0-16,5 30 0 31,13 22 0-31,14 8 0 16,19 4 0-16,0-6 0 15,37-9 0-15,17-15 0 16,13-18 0-16,4-16 0 16,3-5 0-16,-10-22 0 15,-6-11 0-15,-13-6 0 0,-12-1 0 16,-8 1 0-16,-8 8 0 15,-5 6 0-15,-4 8 0 16,-6 12 0-16,-2 10 0 16,0 2 0-16,0 28 0 15,0 12 0-15,0 6 0 16,0 0 0-16,3-8 0 16,13-8 0-16,8-14 0 0,2-11 0 15,5-7 0 1,4-7 0-16,-4-15 0 15,-3-6 0-15,1-2 0 0,-2-2 0 16,-5 4 0-16,-1 6 0 16,-6 4 0-16,-3 8 0 15,-6 8 0-15,-4 2 0 16,3 10 0-16,-1 16 0 16,2 6 0-16,4 5 0 15,-1-8 0-15,1-7 0 16,4-8 0-16,-1-14 0 15,6 0 0-15,-2-14 0 16,5-14 0-16,3-6 0 16,2-4 0-16,0 2 0 0,1 6 0 15,-3 8 0-15,-3 10 0 16,-2 12 0 0,-2 0 0-16,2 22 0 0,1 12 0 15,0 2 0-15,6 0 0 16,2-8 0-16,4-7 0 15,1-16 0-15,-1-5 0 16,0-10 0-16,-6-24 0 16,-4-8 0-16,-8-8 0 15,-6-6 0-15,-2-4 0 16,-5-4 0-16,-2 1 0 0,0 7 0 16,0 10 0-16,0 20 0 15,0 18 0-15,0 8 0 16,0 38 0-16,0 41 0 15,0 45 0-15,0 42 0 16,0 14 0-16,2-13 0 16,7-39 0-16,-2-41 0 15,-2-31 0-15,1-8 0 16,-2-8 0-16,5-6 0 16,7-22-63-16,-3-12-539 15,1-6-389-15</inkml:trace>
  <inkml:trace contextRef="#ctx0" brushRef="#br0" timeOffset="98270.86">30362 13694 1776 0,'0'0'1062'15,"0"0"-441"-15,0 0-85 16,2-125-435-16,20 117-101 16,14 8 0-16,10 8 0 15,3 19 0-15,-2 9 0 16,-9 8 0-16,-14 2 0 15,-19 0 0-15,-5-6 0 16,-36-2 0-16,-15-8 0 0,-7-2 0 16,-2-10 0-16,8-8 0 15,35-10 0-15,13 0-467 16,8-10-1102-16</inkml:trace>
  <inkml:trace contextRef="#ctx0" brushRef="#br0" timeOffset="98427.6">30829 13890 2785 0,'0'0'747'0,"0"0"-183"15,0 0-564-15,0 0 0 0,0 0 0 16,0 0-488 0,0 0-1048-16</inkml:trace>
  <inkml:trace contextRef="#ctx0" brushRef="#br0" timeOffset="98664.13">28097 14694 462 0,'0'0'3634'0,"0"0"-3634"15,0 0 0-15,266-40 0 16,-12 8 0-16,40-6 0 15,-5 2 0-15,-48 4 0 16,-89 10 0-16,-54 4 0 0,-51 8-326 16,-43 3-259-16,-22 6 206 15,-80 1 43-15,-72 14 105 16,10 9-16-16,4 6-452 0</inkml:trace>
  <inkml:trace contextRef="#ctx0" brushRef="#br0" timeOffset="98804.7">28388 14784 1592 0,'0'0'1014'15,"0"0"-173"-15,0 0-192 0,166 9-649 16,62-50 0 0,43-11 0-16,15-6 0 0,-34 4 0 15,-81 18 0-15,-55 6 0 32,-54 10 0-32,-62 4 0 0,-4 6 0 0,-36 0-1230 0</inkml:trace>
  <inkml:trace contextRef="#ctx0" brushRef="#br0" timeOffset="119403.15">1113 11329 1445 0,'0'0'738'0,"0"0"-475"0,0 0 287 16,0 0-275-16,0 0-88 16,0 0-109-16,-33-22-46 15,51 36 68-15,6 12 53 16,3 6-55-16,-2 5-5 31,-3-1-35-31,-5-4-43 0,2-8-4 16,1-8-11-16,7-16 0 15,13 0 0-15,20-38 0 0,31-34 0 16,32-41 0-16,23-29 0 0,-12 8 0 16,-31 30 0-16,-39 35 0 31,-28 33 0-31,-5 6 0 0,-6 6 0 0,-3 4 0 31,-13 14 0-31,-5 6 0 16,3 0 0-16,4 14 0 15,10 24 0-15,-2-6-353 16,-7-2-951-16</inkml:trace>
  <inkml:trace contextRef="#ctx0" brushRef="#br0" timeOffset="120701.02">1554 14784 1637 0,'0'0'332'0,"0"0"-10"16,0 0 58-16,0 0-87 16,0 0-93-16,0 0-72 15,0 0-6-15,-42-18-27 16,42 18-28-16,0 0 7 15,0 18-38-15,0 14 46 16,0 17-2-16,5 9-40 16,8 4 7-16,3-4-26 15,4-4-8-15,3-6-4 16,0-16-9-16,4-9 0 16,2-19 11-16,9-4 33 0,13-32 19 15,30-45-63-15,23-43 0 16,19-39 0-16,2-11 0 15,-25 30 0-15,-33 42 0 16,-27 45 0-16,-13 17 0 16,-6 14 0-16,-2 4 0 15,-8 2 0-15,-6 14 0 16,-5 2 0-16,0 0 0 16,0 10 0-16,6 10 0 15,5 4 0 1,14 8-57-16,-5-6-586 0,-7-9-912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51:04.254"/>
    </inkml:context>
    <inkml:brush xml:id="br0">
      <inkml:brushProperty name="width" value="0.05292" units="cm"/>
      <inkml:brushProperty name="height" value="0.05292" units="cm"/>
      <inkml:brushProperty name="color" value="#FF0000"/>
    </inkml:brush>
  </inkml:definitions>
  <inkml:trace contextRef="#ctx0" brushRef="#br0">1947 794 2784 0,'0'0'499'0,"0"0"-185"0,0 0-44 16,0 0-41 0,0 0-229-16,0 0 0 0,-51-6 0 15,62 76 0-15,11 38 0 16,0 27 0-16,-2-5 0 15,-4-28 0-15,-7-34 0 16,-5-24 0-16,1-1 0 16,1-7 0-16,-2-6 0 15,0-20 0-15,-4-10 0 16,0-25 0-16,0-40 0 16,-10-46 0-16,-12-41 0 15,2 4 0-15,2 29 0 16,9 47 0-16,7 44 0 0,2 12 0 15,0 12 0-15,0 4 0 16,20 28 0-16,9 22 0 16,9 13 0-16,2 5 0 15,0 0 0-15,-2-6 0 16,-2-8 0-16,-7-12 0 16,-2-12 0-16,-8-10 0 15,-1-14 0-15,0-6 0 16,2-30 0-16,3-42 0 15,1-42 0-15,-4-5 0 16,-4 9 0-16,-8 22 0 0,-3 41 0 16,-1 10 0-1,0 15 0-15,4 22 0 0,3 37 0 16,9 58 0-16,4 37 0 16,3 16 0-16,-3-19 0 15,-6-33 0-15,-2-33 0 16,0-9 0-16,3 1 0 15,8-1 0-15,14-11-195 16,-8-21-829-16,-7-22-813 0</inkml:trace>
  <inkml:trace contextRef="#ctx0" brushRef="#br0" timeOffset="722.31">2936 1387 1624 0,'0'0'1280'0,"0"0"-984"15,0 0 171-15,0 0-296 16,0 0-47-16,0 0-28 16,0 0-58-16,109-20-38 15,-91-12 0-15,-9-6 0 16,-9 0 0-16,0 4 0 16,-9 10 0-16,-13 12 0 15,-7 12 0-15,-2 8 0 0,0 32 0 16,6 12 0-16,9 8 0 15,12 7 0-15,4-5 0 16,18-6 0-16,17-12 0 16,15-16 0-16,5-14 0 15,5-14 0-15,2-6 0 16,-6-26 0-16,-6-12 0 16,-11-9 0-16,-14-1 0 15,-10 0 0-15,-7 8 0 16,-6 12 0-16,-2 16 0 15,0 12 0-15,0 6 0 0,2 20 0 16,4 18 0 0,5 12 0-16,7 7 0 15,3-1 0-15,0-8 0 16,4-12 0-16,-2-10 0 0,-1-16 0 16,-2-10 0-16,0-2 0 15,3-30 0 1,-4-14 0-16,-1-7 0 0,-1-1 0 15,0 4 0-15,-7 12 0 16,0 14 0-16,-4 16 0 16,1 8 0-16,1 10 0 15,4 18 0-15,3 8 0 16,1 4 0-16,2-2 0 0,-2-5 0 16,-3-9 0-16,-2-8 0 15,0-9 0-15,-2-7 0 16,3 0 0-16,1-19 0 15,0-12 0-15,3-2 0 16,-3-2 0-16,0 8 0 16,-2 4 0-16,-4 10 0 15,0 8 0 1,0 5 0-16,3 2 0 0,4 19 0 16,6 1 0-16,2 3 0 15,5 0 0-15,2-7 0 16,2-6 0-16,5-12-36 15,-1-7-440-15,-8-19-412 0,-6-3-773 16</inkml:trace>
  <inkml:trace contextRef="#ctx0" brushRef="#br0" timeOffset="2153.9">4275 878 2065 0,'0'0'1018'0,"0"0"-642"16,0 0-8-16,0 0-99 15,0 0-269-15,0 0 0 16,0 0 0-16,-53 98 0 15,53 39 0-15,6-5 0 0,4-22 0 16,-2-38 0-16,3-28 0 16,1-1 0-16,1-5 0 15,0-10 0-15,1-22 0 16,-1-6 0 0,3-26 0-16,3-20 0 0,1-9 0 15,3-1 0 1,2 4 0-16,-4 16 0 0,4 12 0 15,0 16 0-15,4 8 0 16,2 10 0-16,2 18 0 16,-4 6 0-16,-4 5 0 15,-14 1 0-15,-11 0 0 0,-7 0 0 16,-28-2 0 0,-8-4 0-16,-3-8 0 0,6-8 0 15,11-10 0-15,13-8 0 16,16 0 0-16,0-20 0 15,29-12 0-15,20-8 0 16,14-8 0-16,7-5 0 16,6 2 0-16,-9-2 0 15,-9 7 0 1,-20 6 0-16,-16 6 0 0,-15 8 0 16,-7 6 0-16,-2 9 0 0,-18 11 0 15,-5 0 0 1,2 27 0-16,4 15 0 0,9 12 0 15,10 8 0-15,6 2 0 16,29-10 0 0,19-9 0-16,13-18 0 0,4-20 0 15,2-7 0-15,-6-25 0 16,-12-15 0-16,-14-7 0 16,-14-6 0-16,-12-1 0 15,-11 8 0-15,-2 6 0 31,-2 16 0-31,0 12 0 16,7 12 0-16,3 2 0 16,9 28 0-16,6 10 0 0,6 8 0 15,2 4 0-15,1-2 0 16,-8-6 0-16,-5-7 0 16,-8-11 0-16,-6-10 0 15,-5-8 0-15,0-8 0 16,3-2 0-16,3-22 0 15,9-12 0-15,4-8 0 16,12-7 0-16,6-3 0 16,1 0 0-16,0 4 0 15,-5 4 0-15,-10 10 0 16,-9 8 0-16,-14 8 0 16,-2 12 0-16,0 8 0 0,-14 0 0 15,-1 10 0-15,1 18 0 16,10 8 0-16,4 4 0 15,7 4 0-15,29-4 0 16,10-4 0-16,8-4 0 16,2-5 0-16,-12-5 0 15,-15-4 0-15,-17-4 0 16,-12 0 0-16,-16 1 0 16,-38 3 0-16,5-3-3 15,9-5-960-15</inkml:trace>
  <inkml:trace contextRef="#ctx0" brushRef="#br0" timeOffset="3399.73">7267 1189 1996 0,'0'0'891'0,"0"0"-410"15,0 0 11-15,0 0-256 16,0 0-236-16,0 0 0 15,0 0 0-15,-71 62 0 16,49 0 0-16,4 5 0 0,16-2 0 16,2-8 0-16,13-15 0 15,21-14 0 1,3-14 0-16,1-14 0 0,-2-10 0 16,-5-28 0-16,-9-15 0 15,-8-11 0-15,-9-12 0 16,-5-6 0-16,0-4 0 15,-7 4 0-15,-7 10 0 16,3 15 0-16,5 17 0 16,3 16 0-16,3 16 0 15,5 8 0-15,21 12 0 16,13 28 0-16,11 34 0 0,8 41 0 16,-2 39 0-16,-9 20 0 15,-13 11 0-15,-13-5 0 16,-5-15 0-16,-1-9 0 15,2-31 0 1,-2-35 0-16,-1-32 0 0,1-20 0 16,-1-8 0-16,-1-30-216 15,-2 0-410-15,-9-24-549 0</inkml:trace>
  <inkml:trace contextRef="#ctx0" brushRef="#br0" timeOffset="3528.05">7593 1885 2636 0,'0'0'929'0,"0"0"-636"16,0 0-55-16,0 0-238 15,211-143 0-15,-97 83-314 16,-4 2-868-16</inkml:trace>
  <inkml:trace contextRef="#ctx0" brushRef="#br0" timeOffset="4805.21">9260 988 2760 0,'0'0'741'0,"0"0"-510"16,0 0 133-16,0 0-364 15,0 0 0-15,0 0 0 16,0 0 0-16,-141-14 0 16,105 60 0-16,14 11 0 15,18-1 0-15,4 0 0 16,37-6 0-16,21-8 0 16,16-6 0-16,4-6 0 0,-5-4 0 15,-10-1 0-15,-19-3 0 16,-23 2 0-16,-21 2 0 15,-16 3 0-15,-36 4 0 16,-15 1 0-16,-4-2 0 16,5-8 0-16,14-8 0 15,23-14 0-15,27-2 0 16,13-34 0-16,61-36-120 16,44-43-129-16,28-33-38 15,-7 8 36-15,-37 27 125 0,-40 41 126 16,-36 34 75-16,-8 4 202 15,-10 6 190-15,-6 4-253 16,0 16-214-16,-11 6 0 16,-11 20 0-16,-2 24 0 15,-1 16 0-15,7 14 0 16,12 11 0-16,6 1 0 16,2-4 0-16,27-4 0 15,13-12 0-15,7-13 0 16,7-19 0-16,2-16 0 15,-5-18 0-15,-6-2 0 16,-11-29 0-16,-18-13 0 16,-16-7 0-16,-2-6 0 0,-20 5 0 15,-14 10 0-15,3 12 0 16,0 12 0-16,8 10 0 16,10 8 0-16,11 0 0 15,2 8 0-15,11 8 0 16,22 0 0-16,7 0 0 15,7-2 0-15,0-2 0 16,-4 4 0-16,-8 4 0 16,-10 4 0-16,-8 6 0 15,-7 5 0-15,-6-4 0 16,0-3 0-16,5-3 0 16,3-11 0-16,9-6 0 0,8-8 0 15,7 0 0-15,7-22 0 16,-1-8 0-16,-5-9 0 15,-5-1 0-15,-10 2 0 16,-8 8 0-16,-5 10 0 16,-7 8 0-16,-2 10 0 15,0 2 0-15,0 6 0 0,4 20 0 16,5 8 0-16,9 2 0 16,9 1 0-16,4-5 0 15,7-10 0-15,-1-12 0 16,-1-9 0-16,-7-1 0 15,-11-9 0-15,-11-15 0 16,-7-5 0-16,-7-5 0 0,-20 0 0 16,-4 4 0-16,2 2 0 15,4 10 0-15,12 4 0 16,9 4 0-16,4 2 0 16,9 0 0-1,24-2 0-15,14 2 0 0,8 4 0 16,5 4 0-16,-2 0 0 15,-6 14 0-15,-8 14 0 16,-13 8 0-16,-8 2 0 16,-11 0 0-16,-10-6 0 15,-2-4 0-15,0-10 0 16,0-5 0-16,-6-13 0 16,2 0 0-16,0-13 0 0,4-16 0 15,0-10 0 1,6-3 0-16,19 0 0 0,4 8 0 15,4 10 0-15,1 14 0 16,-5 10 0-16,-2 12 0 31,-7 24 0-31,-7 6 0 0,-1 8 0 0,-6-2 0 16,-1-7 0-16,-3-7-135 0,-2-20-231 16,-16-8-400-1,-8-6-164-15</inkml:trace>
  <inkml:trace contextRef="#ctx0" brushRef="#br0" timeOffset="4963.45">10357 940 3411 0,'0'0'685'16,"0"0"-685"-1,0 0 0-15,0 0 0 0,159 26 0 16,-56-9-215-16,5-4-1840 0</inkml:trace>
  <inkml:trace contextRef="#ctx0" brushRef="#br0" timeOffset="6001.41">12022 1245 3028 0,'0'0'886'0,"0"0"-704"16,0 0-182-16,0 0 0 0,0 0 0 0,0 0 0 31,-123-81 0-31,94 106 0 0,3 3 0 16,2 2 0 0,8-6 0-16,9-8 0 0,7-6 0 15,0-10 0-15,7 0 0 16,15-4 0-16,5-12 0 15,0-2 0-15,-2 2 0 16,-8 2 0-16,-6 8 0 16,-2 6 0-16,0 2 0 15,4 32 0-15,7 36 0 16,9 46 0-16,4 45 0 16,-3 20 0-16,-12-7 0 15,-12-40 0-15,-6-48 0 0,-4-29 0 16,-23-19 0-16,-11-8 0 15,-11-12 0-15,-9-18 0 16,2-12 0-16,8-43 0 16,19-40 0-16,29-52 0 15,51-44 0-15,53-17 0 16,34 12 0-16,12 29 0 16,-16 35 0-16,-30 30 0 15,-28 23 0-15,-31 21 0 16,-25 10 0-16,-7-4 0 15,-11 1 0-15,-2 4 0 0,-11 12 0 16,-16 17 0-16,1 17 0 16,-1 2 0-16,4 35 0 15,4 23 0-15,3 15 0 16,9 12 0-16,7 4 0 16,0-3 0-16,23-7 0 15,8-14 0-15,11-14 0 16,5-18 0-16,4-16 0 15,3-18 0-15,-5 0 0 16,-5-26 0-16,-6-10 0 16,-9-4 0-16,-9 2 0 0,-5 6 0 15,-5 10 0-15,-6 9 0 16,-4 13 0-16,0 0 0 16,2 9 0-16,0 17 0 15,7 4 0-15,7 0 0 16,4-2 0-16,4-10 0 15,5-8 0-15,0-10 0 16,0 0 0-16,-4-20 0 16,0-8 0-16,-4-6 0 15,0 0 0-15,-3-1 0 0,-5 10 0 16,-4 7 0 0,-5 7 0-16,1 11 0 0,-3 3 0 15,3 29 0-15,3 20 0 16,6 30 0-16,3 38 0 15,2 42 0-15,-4 15 0 16,-3-2 0-16,-12-19 0 16,0-44 0-16,0-28 0 15,-4-25 0-15,-9-19 0 16,-11-6 0-16,-5-10 0 16,-11-14 0-16,-4-10 0 15,-1-32 0-15,5-40 0 16,15-45 0-16,25-49 0 0,29-12 0 15,31 23 0-15,5 40 0 16,24 25 0-16,-18 30-56 16,-6 8-1558-16</inkml:trace>
  <inkml:trace contextRef="#ctx0" brushRef="#br0" timeOffset="6554.61">14995 944 1748 0,'0'0'742'0,"0"0"-107"15,0 0-262-15,-143-38-79 16,80 38-94-16,-6 22-96 0,-6 24-104 16,3 17 0-1,12 10 0-15,20 8 0 0,27-1 0 16,17-6 0-16,65-10 0 15,56-17 0-15,35-32 0 16,-6-15 0-16,-36-4 0 16,-51-22 0-16,-38 5 0 15,-9-8 0-15,-9-4 0 16,-11-4 0 0,0 9 0-16,-27 8-90 15,-2 12-615-15,8 8-1023 0</inkml:trace>
  <inkml:trace contextRef="#ctx0" brushRef="#br0" timeOffset="6868.08">15810 900 2397 0,'0'0'1191'15,"0"0"-683"-15,0 0-508 16,-152 52 0-16,92-3 0 0,3 10 0 31,3 12 0-31,14 5 0 0,20-2 0 0,20-6 0 16,8-8 0-16,40-13 0 16,18-18 0-16,19-12 0 15,9-17 0-15,1 0 0 16,-5-24 0-16,-13-6 0 15,-17-2 0-15,1-8 0 16,-20 7 0-16,-6 9-1148 0</inkml:trace>
  <inkml:trace contextRef="#ctx0" brushRef="#br0" timeOffset="7033.19">16555 1128 2753 0,'0'0'1126'0,"0"0"-909"16,0 0-217-16,0 0 0 16,0 0 0-16,189-72 0 15,-110 57 0-15,-2 8 0 16,-27 7-266-16,-27 0-1053 0</inkml:trace>
  <inkml:trace contextRef="#ctx0" brushRef="#br0" timeOffset="7167.25">16578 1363 829 0,'0'0'1877'0,"0"0"-1059"16,0 0-246-16,0 0-572 16,0 0 0-16,170 8 0 15,-90-32 0-15,5-6 0 16,8-20 0-16,-21 10 0 16,-21 6-1495-16</inkml:trace>
  <inkml:trace contextRef="#ctx0" brushRef="#br0" timeOffset="7734.77">18448 703 2510 0,'0'0'628'0,"0"0"-368"16,0 0 112-16,0 0-46 16,0 0-326-16,0 0 0 15,0 0 0-15,58-55 0 0,-67 51 0 16,-24 0 0-16,-14 1 0 16,-11 3 0-16,0 0 0 15,7 12 0-15,12 9 0 16,22 0 0-16,17 5 0 15,2 5 0-15,34 1 0 16,11 6 0-16,4 4 0 16,-4 4 0-16,-9 0 0 15,-20 3 0-15,-18-2 0 16,-8 0 0-16,-31-5 0 16,-17-6 0-16,-5-8 0 0,6-8 0 15,8-10 0-15,16-4 0 16,15-6 0-16,14 0 0 15,2 0 0-15,9 0 0 16,20 0 0-16,5 0 0 16,3 0 0-16,-1 4 0 15,-7 22 0-15,-11 14 0 16,-9 11 0-16,-9 11 0 16,0 7 0-16,-7 2 0 15,5 1 0-15,2-6 0 16,20-6 0-16,31-16 0 15,20-15 0-15,16-22 0 0,42-32 0 16,-19-19-357-16,-21-13-595 0</inkml:trace>
  <inkml:trace contextRef="#ctx0" brushRef="#br0" timeOffset="8065.07">19177 936 2911 0,'0'0'889'0,"0"0"-593"16,0 0-296-16,0 0 0 16,0 0 0-16,-112 134 0 0,101-67 0 15,11 3 0 1,0-4 0-16,15-6 0 0,21-13 0 16,9-15 0-16,3-17 0 15,6-15 0-15,-4-4 0 16,-6-28 0-1,-9-14 0-15,-8-18 0 16,-11-26 0-16,-12 2 0 0,-4-3 0 16,-20 9 0-16,-20 34 0 15,-16 18 0-15,-6 30 0 16,-5 30 0-16,7 40 0 0,29 51 0 16,20-17-634-1,11-14-697-15</inkml:trace>
  <inkml:trace contextRef="#ctx0" brushRef="#br0" timeOffset="8235.34">19765 1281 768 0,'0'0'2107'0,"0"0"-1259"16,0 0-475-16,0 0-373 16,0 0 0-16,0 0 0 15,0 0 0-15,-20 104 0 16,9-45 0-16,-1-1 0 0,12-2 0 15,0-14-264-15,7-22-912 0</inkml:trace>
  <inkml:trace contextRef="#ctx0" brushRef="#br0" timeOffset="8428.09">20220 834 2689 0,'0'0'1109'0,"0"0"-811"15,0 0-298 1,0 0 0-16,0 0 0 0,-14 106 0 16,7-41 0-16,3 3 0 0,-2 2 0 15,2-2 0-15,4 14 0 16,0-20-45-16,19-16-1134 0</inkml:trace>
  <inkml:trace contextRef="#ctx0" brushRef="#br0" timeOffset="8586.94">20727 1293 929 0,'0'0'1890'0,"0"0"-1177"15,0 0-258-15,0 0-346 16,0 0-109-16,0 0 0 16,0 0 0-1,-13 138 0-15,-7-98 0 16,-9-1 0-16,-11-7 0 0,-16-8-135 15,7-10-635-15,15-12-962 0</inkml:trace>
  <inkml:trace contextRef="#ctx0" brushRef="#br0" timeOffset="8901.15">21035 928 1096 0,'0'0'1923'16,"0"0"-1121"-16,0 0-527 15,0 0-275-15,0 0 0 16,0 0 0-16,0 0 0 16,89-36 0-1,-58 62 0-15,-4 10 0 0,-14 8 0 16,-13 6 0-16,0 5 0 0,-31-3 0 16,-5-6 0-1,1-6 0-15,4-10 0 0,10-10 0 16,13-10 0-1,8-8 0-15,8-2 0 0,35 0 0 16,19-14 0-16,20-10 0 16,43-10 0-16,-18 4-794 15,-15 10-1867-15</inkml:trace>
  <inkml:trace contextRef="#ctx0" brushRef="#br0" timeOffset="9036.44">21725 1219 2022 0,'0'0'1217'15,"0"0"-677"-15,0 0-223 0,0 0-317 0,-102 110 0 16,87-74 0-16,5 2 0 16,6-3 0-16,4-2 0 31,0-5 0-31,0-3 0 0,4-10-718 0,10-6-1411 0</inkml:trace>
  <inkml:trace contextRef="#ctx0" brushRef="#br0" timeOffset="9419.32">22149 726 2371 0,'0'0'1214'0,"0"0"-703"0,0 0-511 16,0 0 0-16,0 0 0 15,0 0 0-15,0 0 0 16,89-46 0-16,-44 68 0 15,-10 4 0-15,-13 6 0 16,-15 4 0-16,-7-2 0 16,-20-2 0-16,-13-2 0 15,-5-8 0-15,7-6 0 16,10-4 0-16,13-6 0 16,8-4 0-16,0-2 0 15,21 0 0-15,16 2 0 16,5 0 0-16,2 6 0 15,-5 2 0-15,-10 8 0 0,-12 7 0 16,-15 5 0-16,-2 3 0 16,-13 2 0-16,-20-3 0 15,-10-4 0-15,-1-4 0 16,-1-6 0-16,7-6 0 16,7-12 0-16,13 0-54 15,13-12-786-15</inkml:trace>
  <inkml:trace contextRef="#ctx0" brushRef="#br0" timeOffset="9922.08">22759 403 2642 0,'0'0'952'16,"0"0"-450"-16,0 0-502 15,0 0 0-15,0 0 0 16,121-40 0-16,-65 78 0 15,-4 18 0-15,-9 12 0 16,-16 8 0-16,-14 4 0 16,-13-1 0-16,0-9 0 15,-20-8 0-15,0-12 0 16,6-9 0-16,8-14 0 16,6-7 0-16,6-8 0 0,25-6 0 15,15-3 0-15,0-3 0 16,1 0 0-16,-11 0 0 15,-12 0 0-15,-13 0 0 16,-11 12 0-16,-6 12 0 16,-28 12 0-16,-11 10 0 15,-5 6 0-15,-2 4 0 16,10 2 0-16,13 1 0 16,23-5 0-16,6-4 0 15,21-6 0-15,20-4 0 16,3-4 0-16,-2 0-54 0,-11 0-24 15,-17 4-5 1,-14-1 52-16,-11 2 31 0,-29 0 27 16,-16-1 40-16,-7-4 4 15,-6-6 10-15,3-4-81 16,8-8 0-16,14-8 0 16,30-10-8-16,14-12-599 15,6-12-1671-15</inkml:trace>
  <inkml:trace contextRef="#ctx0" brushRef="#br0" timeOffset="10095.19">23967 1552 3394 0,'0'0'702'15,"0"0"-702"-15,0 0 0 16,0 0 0-16,0 0 0 15,0 0-312-15</inkml:trace>
  <inkml:trace contextRef="#ctx0" brushRef="#br0" timeOffset="20424.32">1086 3226 2278 0,'0'0'877'16,"0"0"-741"-16,-8 108 42 0,8-55-97 16,8-5-52-16,17-10-28 15,2-12 19-15,0-12-1 16,-4-14 17-16,-4 0 15 16,-1-26 21-16,-9-12 15 15,-5-11 9-15,-4-5-10 16,-4 0-37-16,-21 6-49 15,-8 12 0-15,-7 16 0 16,-10 20 0-16,-2 16 0 16,-14 54 0-16,0 47 0 15,15 33 0 1,22 12 0-16,25-25 0 0,8-37 0 16,27-38 0-16,32-8 0 0,43-10 0 15,43-21 0-15,1-18 0 16,-25-15 0-16,-43-27 0 15,-35-7 0-15,-4-9 0 16,-8-7 0 0,-8-6 0-16,-21 8 0 0,-6 10 0 15,0 13 0-15,-9 20 0 16,-2 15 0-16,2 4 0 16,1 33 0-16,5 22 0 15,3 13 0-15,0 2 0 16,16-6 0-16,8-14 0 15,8-15 0-15,5-17 0 0,3-21 0 16,1-1 0-16,-1-26 0 16,-7-18 0-16,-8-10 0 15,-12-8 0-15,-11-2 0 16,-2 0 0-16,-13 10 0 16,-23 11 0-16,-7 17 0 15,-5 19 0 1,1 7 0-16,5 19 0 0,8 20 0 15,12 1 0-15,13-2 0 16,9-6 0-16,7-8 0 16,26-12 0-16,11-12 0 0,10 0 0 15,6-26 0 1,0-6 0-16,-4-4 0 16,-12 5 0-16,-7 10 0 0,-14 6 0 15,-6 15 0-15,-4 0 0 16,0 17 0-16,3 17 0 15,0 6 0-15,-1 2 0 16,1 0 0-16,-3-8 0 16,-1-8 0-16,-2-10 0 15,1-10 0 1,1-6 0 0,1 0 0-16,5-16 0 15,4-14 0-15,4-8 0 0,6-6 0 16,-3 0 0-16,-5 8 0 15,-1 12 0-15,-8 16 0 16,1 8 0-16,-1 14 0 16,3 22 0-16,2 8 0 15,0 4 0-15,5-4 0 16,0-10 0-16,4-10 0 16,2-16 0-16,2-8 0 15,3-12 0-15,-3-20 0 16,0-8 0-16,-1-6 0 15,-10-2 0-15,-5-3 0 0,-7 5 0 16,-8 5 0-16,-2 8 0 16,0 13 0-16,0 10 0 15,-4 10 0-15,-4 4 0 16,4 24 0-16,4 8 0 16,0 5 0-16,4-1 0 15,25-3 0-15,10-6 0 16,12-7 0-16,9-6 0 15,2-6 0-15,-2-2 0 16,-15-4 0-16,-19 2-20 16,-18 4-80-16,-8 4 43 0,-21 2 57 15,-12 2 43-15,0-4 46 16,8-6-44-16,10-8-45 16,12-2 0-16,3-14 0 15,7-22 0-15,22-10 0 16,9-8 0-16,8 4 0 15,4 7 0-15,-1 15 0 16,-7 14 0-16,-4 14 0 16,-5 6 0-16,-6 25 0 15,-5 9 0-15,-4 6 0 16,-2-2 0-16,-3-6 0 0,1-10 0 16,-4-24-300-16,-1-4-218 15,-4-2-459-15</inkml:trace>
  <inkml:trace contextRef="#ctx0" brushRef="#br0" timeOffset="20565.5">3527 3396 2169 0,'0'0'1509'0,"0"0"-1091"16,0 0-418-16,0 0 0 15,0 0-17-15,0 0-1234 0</inkml:trace>
  <inkml:trace contextRef="#ctx0" brushRef="#br0" timeOffset="21367.3">4024 3902 2280 0,'0'0'914'15,"0"0"-576"-15,0 0-68 16,-29-132-70-16,21 104-106 16,-3 11-94-16,-4 13 0 15,-5 4 0-15,-11 32 0 16,-5 21 0-16,-7 15 0 16,8 4 0-16,8-2 0 15,16-13 0-15,11-17 0 16,18-22 0-16,27-18 0 15,13-22 0-15,8-32 0 16,-1-21 0-16,-1-27 0 16,-12-24 0-16,-23-19 0 0,-16 15 0 15,-13 30 0 1,0 39 0-16,-11 32 0 0,-5 11 0 16,1 18 0-16,-10 22 0 15,-2 74 0-15,6 54 0 16,11 22 0-16,10-5 0 15,27-45 0-15,11-50 0 16,5-28 0-16,7-21 0 16,13-11 0-16,11-12 0 0,3 0 0 15,-7-31 0-15,-15-17 0 16,-14-10 0-16,-17-6 0 16,-13-2 0-16,-11 4 0 15,0 9 0-15,0 20 0 16,-2 20 0-16,-4 13 0 15,3 25 0 1,3 29 0-16,0 14 0 0,7 6 0 16,10-2 0-16,8-13 0 15,0-18 0-15,-1-16 0 16,-2-18 0-16,-2-7 0 16,3-11 0-16,-1-24 0 15,4-10 0-15,3-10 0 16,2-3 0-16,3 4 0 0,-3 10 0 15,-2 14 0-15,0 18 0 16,-2 12 0-16,2 12 0 16,-2 26 0-16,2 14 0 15,-5 6 0-15,-4 0 0 16,-4-8 0-16,-7-11 0 16,-3-16 0-16,-1-13 0 15,-3-10 0-15,3-1 0 16,3-27 0-16,5-19 0 15,24-29 0-15,40-40 0 16,-3 13 0-16,4 13-1352 0</inkml:trace>
  <inkml:trace contextRef="#ctx0" brushRef="#br0" timeOffset="22701.85">6920 3858 1605 0,'0'0'1191'16,"0"0"-547"-16,0 0-277 15,0 0-78-15,0 0-289 16,0 0 0-16,0-106 0 0,2 75 0 15,11 5 0-15,1 11 0 16,3 6 0-16,6 9 0 16,6 9 0-16,4 27 0 15,3 14 0-15,-3 14 0 16,-4 4 0-16,-4-2 0 31,-7-10 0-31,-7-16 0 0,-5-16 0 0,1-17 0 16,-3-7 0-16,6-23 0 15,3-22 0-15,7-18 0 16,3-11 0-16,0 0 0 16,2 8 0-16,-4 13 0 15,-4 26 0-15,-3 20 0 16,-1 14 0-16,1 36 0 0,-1 23 0 16,3 11 0-16,1 3 0 15,3-6 0-15,7-16 0 16,6-22 0-16,5-22 0 15,2-14 0-15,1-19 0 16,-4-26 0-16,-3-13 0 16,-5-4 0-16,-9 0 0 15,-5 10 0-15,-4 14 0 16,-4 16 0-16,-2 19 0 16,1 3 0-16,7 22 0 15,12 19 0-15,6 5 0 16,10 4 0-16,1-4 0 15,-2-10 0 1,-9-12 0-16,-13-12 0 0,-14-12 0 0,-4 0 0 16,-16-18 0-16,-17-14 0 15,-7-6 0-15,-2-4 0 16,7-2 0-16,14 2 0 16,17 6 0-16,4 4 0 15,38 7 0-15,22 6 0 16,15 5 0-16,12 3 0 31,2 1 0-31,-1 5 0 16,-15-2 0-16,-13 3 0 15,-15 2 0-15,-16 2 0 0,-18 0 0 16,-9 0 0-16,-2 14 0 16,-11 14 0-16,-14 16 0 15,-1 10 0-15,-1 5 0 16,7-1 0-16,6-8 0 15,12-12 0-15,2-14 0 16,9-16 0-16,16-8 0 16,8-20 0-16,5-22 0 15,0-16 0-15,-2-12 0 0,-9-6 0 16,-8-7 0-16,-7-1 0 16,-10 6 0-16,-2 8 0 15,0 17 0-15,-7 24 0 16,-4 22 0-16,0 14 0 15,-1 57 0-15,6 44 0 0,6 34 0 16,2-3 0-16,22-31 0 16,5-36 0-1,9-31 0-15,14-4 0 0,8-11 0 16,13-13 0-16,1-13 0 16,-1-29 0-16,-6-21 0 15,-9-14 0-15,-11-12 0 16,-13-4 0-16,-15-4 0 15,-9 7 0-15,-10 15 0 16,0 22 0-16,0 24 0 16,-10 16 0-16,-3 30 0 15,2 28 0-15,2 14 0 0,9 8 0 16,0-1 0-16,22-11 0 16,22-16 0-16,50-40 0 15,-9-12-555-15,-5-8-982 0</inkml:trace>
  <inkml:trace contextRef="#ctx0" brushRef="#br0" timeOffset="22960.08">10561 3389 2720 0,'0'0'1376'0,"0"0"-1376"16,0 0 0 0,0 0 0-16,0 0 0 0,0 0 0 15,22 130 0-15,-11-52 0 16,-5 10 0 0,1 2 0-16,0-9 0 0,0-15 0 0,1-20 0 31,17-44 0-31,0-2-620 0,0-22-353 0</inkml:trace>
  <inkml:trace contextRef="#ctx0" brushRef="#br0" timeOffset="23321.35">10889 3182 1145 0,'0'0'1530'0,"0"0"-871"16,0 0-125-16,-117-72-306 15,70 72-228-15,-9 18 0 16,-17 44 0-16,-23 46 0 0,-6 45 0 15,9 19 0 1,27-2 0-16,42-19 0 0,24-47 0 16,13-28 0-16,25-25 0 15,36-17 0-15,44-12 0 16,45-22 0-16,15-2 0 16,-28-38 0-16,-42-8 0 15,-45 6 0-15,-12-9 0 16,7-27 0-16,-1-32 0 15,-14-37 0-15,-30-11 0 16,-17 2 0-16,-54 11 0 16,-11 37 0-16,-35 6 0 15,-21 29 0-15,-7 37 0 16,-12 31 0-16,34 24 0 0,23 71 0 16,43 25 0-1,28-17 0-15,16-5-799 0</inkml:trace>
  <inkml:trace contextRef="#ctx0" brushRef="#br0" timeOffset="23462.34">12308 3557 3460 0,'0'0'636'0,"0"0"-636"16,0 0 0-16,0 0 0 0,0 0-336 15</inkml:trace>
  <inkml:trace contextRef="#ctx0" brushRef="#br0" timeOffset="24264.3">1103 5141 696 0,'0'0'1685'15,"0"0"-1368"-15,0 0-95 16,0 0-53-16,0 0 89 0,0 0 27 15,0 0-33 1,60-22-98-16,-14 18-96 0,14-2-58 16,36-2 0-16,38-6 0 15,53-2 0-15,34 0 0 16,22 2 0-16,15 0 0 16,5 4 0-16,26 0 0 15,23-2 0-15,29-4 0 16,33-6 0-16,37-4 0 15,28-6 0-15,11 0 0 0,-3 1 0 16,-5 1 0 0,-21 6 0-16,-25 4 0 0,-28 0 0 15,-27 4 0-15,-27 4 0 16,-26 0 0-16,-32 2 0 16,-42 4 0-16,-56 0 0 15,-56 0 0-15,-42 4 0 16,-29 2 0-16,-8-2 0 15,-7 0 0-15,-3 2 0 16,-9 0 0-16,3-2 0 16,7 0 0-16,7-4 0 15,18-4 0-15,34-18 0 16,-6 0-275-16,-5-3-1266 0</inkml:trace>
  <inkml:trace contextRef="#ctx0" brushRef="#br0" timeOffset="24433.86">10114 4470 2789 0,'0'0'1013'0,"0"0"-812"0,0 0-201 16,0 0-471-16,0 0-1252 15</inkml:trace>
  <inkml:trace contextRef="#ctx0" brushRef="#br0" timeOffset="26471.17">2720 5534 1989 0,'0'0'1224'0,"0"0"-853"16,0 0-17-16,0 0-196 16,0 0-158-16,-47 112 0 15,43 21 0 1,-3 15 0-1,2-18 0-15,3-33 0 16,0-41 0-16,2-14 0 16,0-8 0-16,0-4 0 15,0-8 0-15,0-18 0 16,0-4 0-16,0-22 0 16,2-20 0-16,14-10 0 0,6-8 0 15,12 2 0 1,8 7 0-16,4 15 0 0,8 18 0 15,2 18 0-15,2 4 0 16,-2 31 0-16,-6 13 0 16,-7 12 0-16,-14 4 0 15,-13 2 0-15,-16 0 0 0,-3-3 0 16,-36-9 0-16,-17-10 0 16,-13-10 0-16,-5-12 0 15,1-14 0-15,10-8 0 16,18-2 0-16,17-20 0 15,18-6 0-15,27-12 0 16,20 6-56-16,9 7-869 0</inkml:trace>
  <inkml:trace contextRef="#ctx0" brushRef="#br0" timeOffset="27367.86">3582 6116 2381 0,'0'0'1027'0,"0"0"-500"16,0 0-366-16,0 0-161 15,0 0 0-15,0 0 0 16,0 0 0-16,-31 58 0 16,33 0 0-16,14 2 0 15,9-6 0-15,4-11 0 0,11-15 0 16,4-18 0-1,3-10 0-15,-3-18 0 0,-3-24 0 16,-14-11 0-16,-14-9 0 16,-13-6 0-16,-7-2 0 15,-28 3 0-15,-13 12 0 16,-3 10 0-16,5 17 0 16,8 16 0-16,17 12 0 15,21 0 0-15,7 22 0 16,40 2 0-16,42 0 0 15,36-17 0-15,0-7 0 16,-10-9 0-16,-16-21 0 16,-35-2 0-16,-1-6 0 0,-10-4 0 15,-25 0 0-15,-18-4 0 16,-10 1 0 0,-10 4 0-16,-11 5 0 0,-2 9 0 15,5 15 0-15,3 12 0 16,4 30 0-16,2 55 0 15,2 43 0-15,5 26 0 16,2 1 0-16,4-31 0 16,17-39 0-16,0-27 0 15,11-20 0-15,13-8 0 0,8-14 0 16,12-16 0 0,1-20 0-16,1-55 0 0,-11-33 0 15,-20-34 0-15,-18-12 0 16,-18 7 0-16,-8 33 0 15,-9 44 0-15,1 27 0 16,7 25 0-16,1 14 0 16,-1 4 0-16,0 49 0 15,4 57 0-15,5 42 0 16,5 17 0-16,17-25 0 16,3-42 0-16,-4-44 0 15,0-17 0-15,3-5 0 16,-1-6 0-16,1-10 0 15,-4-16 0-15,1-4 0 0,-2-33 0 16,3-15 0-16,1-8 0 16,-6-6 0-16,-1 6 0 15,-7 12 0-15,-5 16 0 16,2 20 0-16,-4 12 0 16,4 12 0-16,5 28 0 15,9 14 0-15,5 8 0 16,4 2 0-16,4-10 0 15,1-10 0-15,-1-16 0 16,-4-17-20-16,-16-22-563 0,-6-21-281 16,-7-5-721-16</inkml:trace>
  <inkml:trace contextRef="#ctx0" brushRef="#br0" timeOffset="27525.24">4295 5839 2528 0,'0'0'1034'16,"0"0"-500"-16,0 0-534 16,0 0 0-16,0 0 0 15,165-26 0-15,12 20 0 16,-19 0 0-16,-16 2-892 0</inkml:trace>
  <inkml:trace contextRef="#ctx0" brushRef="#br0" timeOffset="28268.97">6661 6280 2096 0,'0'0'1173'0,"0"0"-544"16,0 0-431-16,0 0-198 15,0 0 0-15,-9-122 0 16,9 68 0-16,13-8 0 15,10-1 0-15,2 7 0 16,-3 8 0-16,-5 14 0 16,-5 14 0-16,-7 14 0 0,-3 6 0 15,0 16 0-15,2 26 0 32,5 19 0-32,5 12 0 15,5 6 0-15,8-5 0 16,6-12 0-16,6-16 0 15,-1-18 0-15,-1-18 0 16,1-10 0-16,-3-18 0 16,0-22 0-16,-4-12 0 15,-7-6 0-15,-4-2 0 16,-4 6 0-16,-5 11 0 0,-7 17 0 16,1 16 0-16,1 10 0 15,2 21 0-15,4 20 0 16,7 12 0-16,0 5 0 15,4-2 0-15,-5-6 0 16,-1-14 0-16,-3-10 0 16,-5-12 0-16,-5-10 0 15,2-4 0-15,4-8 0 16,3-20 0-16,7-12 0 16,6-6 0-16,5 2 0 15,-1 6 0-15,-4 16 0 16,-1 16 0-16,2 6 0 0,2 20 0 15,0 16 0-15,0 8 0 16,2 0 0-16,-4-4 0 16,-3-8 0-16,-6-10 0 15,-18-22-246-15,0-1-543 16,-18-24-693-16</inkml:trace>
  <inkml:trace contextRef="#ctx0" brushRef="#br0" timeOffset="28427.31">6937 5492 3267 0,'0'0'717'0,"0"0"-605"0,0 0-112 0,0 0 0 16,166 30 0 0,-51-2-93-16,3-1-1445 0</inkml:trace>
  <inkml:trace contextRef="#ctx0" brushRef="#br0" timeOffset="28837.62">8880 6276 1891 0,'0'0'1864'0,"0"0"-1523"15,0 0-341 1,25-110 0-16,-7 64 0 0,-3-6 0 15,-5-6 0-15,-10-7 0 16,0-9 0 0,-25-20 0-16,-22-30 0 0,5 5 0 15,2 17 0-15,13 24 0 16,15 35 0-16,4 10 0 16,1 11 0-16,5 22 0 15,2 5 0-15,-9 58 0 16,-23 45 0-16,-28 41 0 15,-22 9 0-15,-2-26 0 16,13-40 0-16,25-41 0 16,13-18 0-16,4-5 0 15,12-3 0-15,7-7 0 0,12-16 0 16,61-2 0-16,62-32 0 16,57-14 0-16,21 1 0 15,-13 14 0-15,-61 17-9 16,-57 14-1143-16</inkml:trace>
  <inkml:trace contextRef="#ctx0" brushRef="#br0" timeOffset="29693.21">9721 5761 2256 0,'0'0'1062'0,"0"0"-284"16,0 0-778-16,0 0 0 15,0 0 0-15,0 0 0 16,0 0 0-16,-54 28 0 16,54 54 0-16,7 8 0 15,13-1 0-15,7-9 0 16,8-16 0-16,5-20 0 16,5-20 0-16,-3-22 0 15,-4-6 0-15,-7-34 0 0,-10-16 0 16,-13-12 0-16,-8-11 0 15,-8-3 0-15,-26 2 0 32,-9 8 0-32,-5 18 0 0,-2 20 0 0,4 28 0 15,7 12 0-15,14 38 0 16,8 18 0-16,17 4 0 16,7 0 0-16,34-10 0 15,12-13 0-15,11-18 0 16,4-14 0-16,-2-13 0 15,-5-4 0-15,-13-20 0 0,-7-7 0 32,-12 0 0-32,-10-1 0 15,-3 1 0-15,-7 9 0 16,-3 10 0-16,-3 10 0 16,1 2 0-16,-2 17 0 15,5 15 0-15,2 5 0 16,4 3 0-16,5-4 0 15,3-9 0-15,0-11 0 16,4-14 0-16,0-2 0 16,-3-12 0-16,2-18 0 0,1-5 0 15,-3-1 0-15,-1 6 0 16,-2 6 0-16,-1 16 0 16,-3 8 0-16,6 10 0 15,-1 24 0-15,7 12 0 16,6 5 0-16,5-3 0 15,6-10 0-15,3-16 0 16,2-18 0-16,-2-4 0 16,-7-34 0-16,-5-16 0 15,-10-11 0-15,-9-4 0 16,-9-8 0-16,-7-3 0 0,0-6 0 16,0 0 0-1,0 3 0-15,-7 13 0 0,-2 22 0 16,2 26 0-16,3 18 0 15,4 40 0-15,0 22 0 16,0 21 0-16,6 7 0 16,10-6 0-16,4 4 0 15,2-12 0-15,3-14 0 16,0-15 0-16,2-21 0 16,2-20 0-16,6-6 0 15,3-26 0-15,6-50-63 0,-8 5-448 16,-12-1-516-16</inkml:trace>
  <inkml:trace contextRef="#ctx0" brushRef="#br0" timeOffset="29859.77">10823 5623 550 0,'0'0'2605'16,"0"0"-1789"-16,0 0-691 15,0 0-125-15,0 0 0 16,0 0 0-16,192 1 0 15,-56-5 0-15,-22-6 0 16,-16 0-1108-16</inkml:trace>
  <inkml:trace contextRef="#ctx0" brushRef="#br0" timeOffset="30303.1">11514 6106 1655 0,'0'0'1213'16,"0"0"-687"-16,0 0-200 15,0 0 50-15,0 0-376 16,0 0 0-16,152-14 0 16,-52-3-74-16,0-2-776 0</inkml:trace>
  <inkml:trace contextRef="#ctx0" brushRef="#br0" timeOffset="31531.24">12771 5745 2085 0,'0'0'864'16,"0"0"-396"-16,0 0-125 0,0-103-7 15,0 84-336-15,0 9 0 16,-12 10 0-16,-9 0 0 15,-8 33 0-15,-5 18 0 16,3 15 0-16,9 10 0 16,13 2 0-16,9-3 0 15,26-11 0-15,26-14 0 16,16-16 0-16,13-18 0 16,6-16 0-16,-3-6 0 15,-3-28 0-15,-15-10 0 16,-10-7 0-16,-14-3 0 0,-13 0 0 31,-9 4 0-31,-7 10 0 0,-5 10 0 16,-6 18 0-16,-2 12 0 0,0 12 0 15,0 28 0-15,0 16 0 16,4 7 0-16,14-1 0 16,8-10 0-16,8-12 0 15,4-16 0-15,0-16 0 16,-5-8 0-16,-6-16 0 15,-6-20 0-15,-11-11 0 16,-10-8 0-16,0-8 0 16,-16-3 0-16,-17 0 0 15,-7 4 0-15,-7 14 0 0,1 18 0 16,1 30 0-16,5 11 0 16,4 46 0-1,12 19 0 1,13 12 0-16,11-2 0 0,20-10 0 0,29-17 0 15,13-19 0-15,12-24 0 16,1-16 0-16,-4-12 0 16,-8-26 0-16,-14-9 0 15,-13-3 0-15,-14-6 0 16,-9 4 0-16,-9 2 0 31,-1 10 0-31,-3 12 0 0,0 14 0 16,0 14 0-16,0 4 0 15,0 30 0-15,0 10 0 16,3 8 0-16,12 0 0 16,3-7 0-16,2-9 0 15,2-14 0-15,-1-12 0 16,-2-10 0-16,1 0 0 16,1-24 0-16,0-6 0 15,4-7 0-15,2-1 0 16,-5 4 0-16,0 4 0 15,-6 10 0-15,-3 10 0 16,-1 10 0-16,-4 2 0 16,3 26 0-16,3 14 0 0,1 6 0 15,6 2 0-15,3-6 0 16,3-13 0-16,4-17 0 16,1-14 0-16,-1-6 0 15,-2-28 0-15,-3-11 0 16,-2-2 0-16,-3-2 0 15,-3 5 0-15,-1 10 0 16,-1 10 0-16,-1 14 0 16,6 10 0-16,4 6 0 15,3 24 0-15,8 8 0 16,2 2 0-16,1-1 0 16,4-10 0-16,-5-13 0 0,-2-11 0 15,-5-5 0-15,-7-21 0 16,-2-15 0-16,-4-6 0 15,-7-8 0-15,-1-8 0 16,-4-8 0-16,-4-6 0 16,0-4 0-16,-2 7 0 15,0 15 0-15,0 20 0 16,0 22 0-16,0 12 0 16,0 48 0-16,0 55 0 0,5 51 0 15,13 31 0 1,5 7 0-16,-2-16 0 0,-3-31 0 15,-3-33 0-15,-5-32 0 16,-6-32 0-16,-1-18 0 16,-1-8 0-16,0-14 0 15,-2-8 0-15,0-18 0 16,-2-68-198-16,-14 4-340 16,1-7-606-16</inkml:trace>
  <inkml:trace contextRef="#ctx0" brushRef="#br0" timeOffset="31722.68">14914 5707 1458 0,'0'0'1359'16,"0"0"-703"-16,0 0-199 16,0 0-291-16,0 0-166 15,0 0 0-15,158-30 0 16,-90 60 0-16,-4 8 0 16,-13 4 0-16,-20 2 0 15,-27 0 0-15,-8-2 0 16,-45-2 0-16,-19-2 0 0,-13-5 0 15,5-4 0-15,11-7 0 16,30-13-126-16,20-7-546 16,15-2-747-16</inkml:trace>
  <inkml:trace contextRef="#ctx0" brushRef="#br0" timeOffset="31897.46">15665 5959 2984 0,'0'0'1112'0,"0"0"-1112"0,0 0 0 16,0 0 0-16,0 0 0 16,0 0 0-16,0 0 0 15,71 0-1011-15</inkml:trace>
  <inkml:trace contextRef="#ctx0" brushRef="#br0" timeOffset="32435.85">17557 5430 2581 0,'0'0'916'16,"0"0"-658"-1,0 0-165-15,0 0-52 0,-121 6 52 16,92 50 21-16,0 14-114 16,4 10 0-16,12-1 0 15,13-7 0-15,0-14 0 0,17-16 0 16,12-19 0 0,2-22 0-16,-3-2 0 0,-1-42 0 15,-9-17 0-15,-12-30 0 16,-6-31 0-16,0-19 0 15,0 10 0-15,-2 29 0 16,2 36 0-16,0 28 0 16,0 7 0-1,5 6 0-15,15 12 0 0,9 12 0 16,9 26 0-16,13 44 0 16,2 46 0-16,-4 51 0 15,-11 18 0 1,-15 1 0-16,-10-14 0 0,-4-25 0 0,-2-9 0 31,-3-23 0-31,-2-33 0 0,0-24 0 16,0-18 0-1,-2-6 0-15,3-8 0 16,-3-10 0-16,0-16 0 16,-7-34 0-16,-10-14-602 0,-4-6-576 0</inkml:trace>
  <inkml:trace contextRef="#ctx0" brushRef="#br0" timeOffset="32561.58">17592 6068 2302 0,'0'0'1054'0,"0"0"-457"15,0 0-454-15,0 0-143 16,0 0 0-16,183-39 0 16,-32 24 0-16,17-6 0 15,-12-2 0-15,-49 2-523 16,-41 3-2316-16</inkml:trace>
  <inkml:trace contextRef="#ctx0" brushRef="#br0" timeOffset="32923.71">20054 5115 2442 0,'0'0'809'16,"0"0"-277"-16,0 0-219 15,0 0-313-15,0 0 0 16,0 0 0-16,0 0 0 15,-15 133 0-15,15-5 0 16,0-6 0-16,2-25 0 16,11-33 0-16,-1-24 0 15,3-4 0-15,1-2 0 16,-1-6 0-16,-2-18 0 0,1-22-326 16,-5-20-604-16,-1-14-1129 0</inkml:trace>
  <inkml:trace contextRef="#ctx0" brushRef="#br0" timeOffset="33299.25">20177 4885 1903 0,'0'0'784'0,"0"0"-246"15,-154-54-162-15,81 47-80 16,-3 7-97-16,-2 28-199 16,-3 29 0-16,-3 33 0 15,0 38 0-15,12 34 0 0,23 15 0 16,37-16 0-16,20-23 0 15,36-40 0-15,10-24 0 16,31 0 0-16,30-15 0 16,19-13 0-16,16-14 0 15,-29-28 0-15,-36-4 0 16,-20-18 0-16,-10-12 0 16,6-14 0-16,10-28 0 15,3-41 0-15,-16-39 0 16,-25-19 0-16,-26-1 0 15,-12 19 0-15,-28 45 0 16,-10 26 0-16,-1 26 0 0,-8 14 0 16,-16 2 0-16,-13 8 0 15,-30 14 0 1,8 18 0-16,-37 40 0 0,24 14-78 16,36 0-1991-16</inkml:trace>
  <inkml:trace contextRef="#ctx0" brushRef="#br0" timeOffset="35824.18">22421 5065 2013 0,'0'0'884'16,"0"0"-380"-16,0 0-45 15,0 0-223-15,-161-48-236 16,97 56 0-16,-3 34 0 0,-1 34 0 16,22 33 0-16,24-1 0 15,22-10 0-15,22-18 0 16,61-22 0-16,46-9 0 15,42-23 0-15,-5-26 0 16,-37-11 0-16,-50-22 0 16,-36-3 0-16,-5-5 0 15,-11-7 0 1,-7-4 0-16,-16 6 0 0,-4 6 0 16,0 10 0-16,-16 18 0 15,1 12 0-15,-1 14 0 0,3 32 0 31,4 14 0-31,9 6 0 0,0 0 0 0,29-8 0 16,13-15 0 0,7-18 0-16,3-16 0 0,-5-9 0 15,-12-20 0-15,-10-19 0 16,-14-12 0-16,-11-14 0 16,0-5 0-16,-23-2 0 15,-12 2 0-15,-9 12 0 16,-8 19 0-16,-2 25 0 15,6 14 0 1,1 37 0-16,15 22 0 0,16 16 0 16,16 1 0-16,21-8 0 0,35-16 0 15,15-17 0-15,11-24 0 16,3-11 0-16,-7-18 0 16,-8-20 0-16,-13-10 0 15,-14-2 0 1,-12-2 0-16,-12 6 0 0,-5 8 0 31,-5 14 0-31,-7 14 0 16,-2 10 0-16,0 18 0 0,0 28 0 15,0 16 0-15,0 6 0 16,4 0 0 0,12-7 0-16,7-20 0 0,-2-14 0 15,0-15 0-15,1-12 0 16,0-8 0-16,3-23 0 15,1-6 0-15,3-9 0 16,1-3 0-16,-4 7 0 16,-3 6 0-16,-6 14 0 15,-1 12 0-15,-3 10 0 16,0 4 0-16,5 28 0 16,9 12 0-16,4 6 0 15,11 2 0-15,8-7 0 0,6-13 0 16,4-20 0-16,0-12 0 15,-5-12 0-15,-10-30-107 16,-9-15-103-16,-12-11 0 16,-9-10 60-16,-5-24 86 15,-8-30 36-15,-2-25 28 16,0 12 20-16,0 33 61 16,0 46 104-16,-9 38 103 15,2 12-93-15,-2 10-195 16,1 6 0-16,-4 52 0 15,1 52 0-15,3 45 0 16,8 19 0-16,0-6 0 16,19-33 0-16,12-45 0 0,3-23 0 15,9-19 0-15,12-6 0 16,14-10 0-16,13-12 0 16,1-14 0-16,0-20 0 15,-10-24 0-15,-9-13 0 16,-8-9 0-16,-14-8 0 15,-13 2 0-15,-13 6 0 16,-16 11 0-16,0 16 0 0,-22 20 0 16,-18 19 0-1,-12 11 0-15,-4 33 0 0,1 16 0 16,8 6 0-16,12-2 0 16,14-6 0-16,19-10 0 15,2-12 0-15,27-14 0 16,15-14 0-16,7-8 0 15,1-4 0-15,-4-19 0 16,-6-10 0-16,-6-1 0 16,-10-2 0-16,-4 2 0 15,-7 4 0-15,-5 8 0 16,-4 10 0-16,-4 12 0 0,0 0 0 16,0 26 0-16,0 16 0 15,0 8 0-15,0 0 0 16,0-2 0-16,13-12 0 15,14-14 0-15,4-13 0 16,5-9 0-16,4-17 0 16,-2-19 0-16,-3-6 0 15,-1-4 0-15,-7-2 0 16,-5 0 0-16,-5 6 0 16,-5 6 0-16,-3 14 0 15,-7 11 0-15,0 11 0 16,-2 9 0-16,0 23 0 15,0 12 0-15,0 6 0 16,9 0 0-16,0-5 0 0,4-13 0 16,3-13 0-1,2-12 0-15,4-7 0 0,5-8 0 16,2-19 0 0,0-7 0-16,2-6 0 0,1-4 0 15,-3-2 0-15,0 4 0 0,-8 6 0 16,0 10 0-1,-9 15 0-15,-2 11 0 0,-1 8 0 16,-1 27 0-16,1 13 0 16,1 8 0-16,-4 0 0 15,1-6 0 1,-3-11 0-16,3-16 0 0,4-14 0 16,2-9 0-16,7-10 0 15,5-23 0 1,2-7 0-16,4-6 0 0,3 0 0 0,-1 4 0 15,-2 10 0 1,-2 12 0-16,-2 14 0 16,-6 6 0-16,4 18 0 0,-2 20 0 15,-3 4 0 1,2 2 0-16,2-6 0 0,3-11 0 16,2-16 0-1,7-11 0-15,4-6 0 0,0-26 0 16,-2-10 0-1,-5-10 0-15,-1-6 0 0,-10-6 0 0,-2-7 0 32,-9-1 0-32,-4 6 0 15,-5 10 0-15,-2 14 0 0,0 22 0 16,-2 18 0-16,-12 4 0 16,1 30 0-16,2 14 0 15,7 4 0-15,4 4 0 0,6-1 0 16,23-6 0-16,11-4 0 15,2-7 0 1,1-6 0-16,-7-6 0 0,-12-2 0 16,-13-4 0-16,-11 2 0 15,-2 0 0-15,-31 2 0 0,-13 4 0 16,-8 1 0-16,-7-2 0 16,-1-3 0-16,-21-4 0 15,17-6-380 1,7-10-725-16</inkml:trace>
  <inkml:trace contextRef="#ctx0" brushRef="#br0" timeOffset="36058.96">24326 4828 2820 0,'0'0'954'16,"0"0"-632"-16,0 0-322 16,143-22 0-16,-1 10 0 15,18 0 0-15,-17 2 0 16,-41 4 0-16,-44 6 0 16,-13 0 0-16,-12 0-869 15,-13 0-1692-15</inkml:trace>
  <inkml:trace contextRef="#ctx0" brushRef="#br0" timeOffset="36653.75">28352 4626 1979 0,'0'0'990'0,"0"0"-421"16,0 0-118-16,0 0-344 31,0 0-107-31,0 0 0 0,-116 26 0 16,56 84 0-1,4 42 0-15,20 13 0 16,30-27 0-16,6-37 0 0,35-43 0 16,17-14 0-1,19-4 0-15,16-12 0 0,15-10 0 16,-2-18 0-16,-11-20 0 16,-12-26 0-16,-20-16 0 15,-16-14 0-15,-17-24 0 16,-19-27 0-16,-5 9 0 15,-19 11 0-15,-20 17 0 16,-13 32 0-16,-15 8 0 16,-8 12 0-16,-3 30 0 15,9 12 0-15,24 66 0 16,21-4-155-16,24-3-1491 0</inkml:trace>
  <inkml:trace contextRef="#ctx0" brushRef="#br0" timeOffset="36794.92">29577 4855 2664 0,'0'0'1097'16,"0"0"-878"-16,0 0-198 16,0 0-21-16,0 0-651 0</inkml:trace>
  <inkml:trace contextRef="#ctx0" brushRef="#br0" timeOffset="37062.81">27993 5935 3186 0,'0'0'910'0,"0"0"-910"16,0 0 0-16,0 0 0 16,143-66 0-16,-32 56 0 15,-2 2 0-15,4 2 0 16,-5 0 0-16,-29 2 0 16,-2 2-21-16,-33 2-333 15,-22 0-347-15,-22 0-273 0</inkml:trace>
  <inkml:trace contextRef="#ctx0" brushRef="#br0" timeOffset="37236.51">28022 6070 1160 0,'0'0'1725'0,"0"0"-1074"0,0 0-179 16,0 0-384-16,0 0-88 15,0 0 0-15,116 0 0 16,-14-2 0-16,32-12 0 15,22-12 0-15,-13-5 0 16,-12-17 0-16,-46 8-233 16,-36 4-1090-16</inkml:trace>
  <inkml:trace contextRef="#ctx0" brushRef="#br0" timeOffset="37393.18">29535 5851 2760 0,'0'0'1035'16,"0"0"-734"-16,0 0-301 15,0 0 0-15,0 0 0 16,0 0-1305-16</inkml:trace>
  <inkml:trace contextRef="#ctx0" brushRef="#br0" timeOffset="45435.31">3565 7612 2154 0,'0'0'1305'0,"0"0"-1089"16,0 0 54-16,0 0-119 16,0 0-151-16,0 0 0 15,-79 130 0-15,79-88 0 16,0-12 0-16,16-12 0 15,9-16 0-15,1-2 0 16,3-22 0-16,0-16 0 16,-7-8 0-16,-9-2 0 15,-5 4 0-15,-8 5 0 0,-2 17 0 16,-50 29 0 0,3 25 0-16,-6 18-1068 0</inkml:trace>
  <inkml:trace contextRef="#ctx0" brushRef="#br0" timeOffset="45736.63">3203 8548 2631 0,'0'0'842'0,"0"0"-557"16,0 0 53-16,0 0-338 15,0 0 0-15,0 0 0 16,0 0 0-16,-53 74 0 16,75-60-39-16,7-12 9 15,7-2-15-15,-3-7 21 16,-2-20 10-16,-10-3 14 16,-13 0 30-16,-8 2 21 15,0 4 20-15,-17 8-71 16,-8 12 0-16,-2 4 0 15,3 24 0-15,3 22 0 16,21 34 0-16,10-12-653 0,21-9-938 16</inkml:trace>
  <inkml:trace contextRef="#ctx0" brushRef="#br0" timeOffset="45987.74">3912 8490 3003 0,'0'0'692'0,"0"0"-433"16,0 0-117-16,0 0-142 0,0 0 0 15,0 0 0 1,0 0 0-16,0 80 0 0,13-70 0 16,3-8 0-16,2-2 0 15,-3-6 0-15,-2-16 0 16,-7-8 0-16,-6-2 0 15,0 0 0-15,-17 4 0 16,-9 12 0-16,-25 18 0 16,4 20-111-16,7 10-988 0</inkml:trace>
  <inkml:trace contextRef="#ctx0" brushRef="#br0" timeOffset="47325.18">5425 8181 2499 0,'0'0'874'0,"0"0"-405"16,0 0-215-16,0 0-254 16,-2-104 0-16,35 64 0 15,12 0 0-15,10 6 0 16,5 16 0-16,0 18 0 16,-2 8 0-16,-4 40 0 15,-5 18 0-15,-11 16 0 16,-11 7 0-16,-14-2 0 15,-9-6 0 1,-4-11 0-16,0-18 0 16,0-18 0-16,0-18 0 0,0-16 0 0,0-8 0 15,0-32 0-15,5-18 0 16,13-14 0-16,4-6 0 16,7 1 0-16,0 15 0 15,3 18 0-15,-7 20 0 16,4 22 0-16,1 2 0 15,1 30 0-15,0 14 0 16,2 11 0-16,-4 0 0 16,-2-1 0-16,-4-7 0 15,-3-13 0-15,-3-12 0 16,-1-12 0-16,2-10 0 16,2-8 0-16,5-26 0 0,6-12 0 31,0-8 0-31,-2-1 0 0,-7 11 0 0,-6 12 0 15,-8 16 0-15,-1 16 0 16,-5 6 0-16,6 30 0 16,0 14 0-16,3 11 0 15,5 1 0-15,3-6 0 16,2-10 0 0,-3-16 0-16,1-14 0 0,-2-16 0 15,-2-2 0-15,-4-32 0 16,-2-16 0-16,-7-12 0 15,-2-10 0-15,-6-3 0 16,-21 1 0-16,-6 12 0 0,-1 14 0 16,5 18 0-16,9 20 0 15,13 10 0-15,7 16 0 16,23 22 0-16,27 6 0 16,40 6 0-16,42-12 0 15,28-22 0-15,-13-16 0 16,-34 0 0-16,-46-16 0 15,-40 4 0-15,-7 0 0 16,-9 2 0 0,-7 4 0-16,-4 6 0 15,-13 0 0-15,-18 6 0 0,-4 24 0 0,-5 14 0 16,-1 11 0-16,10 1 0 16,9-2 0-16,13-10 0 15,9-12 0-15,0-14 0 16,18-14 0-16,13-4 0 15,5-26 0-15,1-18 0 16,-3-14 0-16,-5-11 0 16,-9-7 0-16,-7-24 0 15,-13-24 0-15,0 13 0 16,0 17 0-16,-9 30 0 0,3 38 0 16,-3 16 0-16,2 10 0 31,3 46 0-31,4 58 0 0,0 43 0 0,0 11 0 15,16-22 0-15,5-41 0 16,4-39 0-16,6-18 0 16,12-4 0-16,14-10 0 15,13-16 0-15,1-8 0 16,0-30 0 0,-7-20 0-1,-12-12 0-15,-17-8 0 16,-14-5 0-16,-17-1 0 0,-4 6 0 15,0 14 0 1,-20 22 0-16,-2 22 0 0,-5 12 0 16,0 38 0-16,-2 22 0 15,5 16 0-15,9 8 0 16,12-3 0-16,3-9 0 16,26-14 0-16,30-20 0 15,33-24 0-15,46-32 0 16,-20-22 0-16,-12-14-955 0</inkml:trace>
  <inkml:trace contextRef="#ctx0" brushRef="#br0" timeOffset="47796.12">9358 7583 2034 0,'0'0'1383'0,"0"0"-704"15,0 0-679-15,0 0 0 16,0 0 0-16,0 0 0 15,-65 111 0-15,51-7 0 16,5 1 0-16,7-5 0 16,2-16 0-16,13-24 0 15,21-2 0-15,15-3 0 16,16-22 0-16,15-19 0 16,7-14 0-16,1-18 0 15,-5-20 0-15,-14-12 0 16,-15-8 0-16,-19-8 0 15,-19-10 0-15,-16-8 0 0,-6-6 0 16,-31-1 0-16,-11 7 0 16,-10 10 0-16,-7 16 0 15,-6 23 0-15,-7 24 0 16,-5 11 0-16,-23 76 0 16,16-2 0-16,26 0-1331 0</inkml:trace>
  <inkml:trace contextRef="#ctx0" brushRef="#br0" timeOffset="48934.56">10545 7921 2975 0,'0'0'741'0,"0"0"-361"16,0 0-380-16,0 0 0 16,0 0 0-16,0 0 0 15,0 0 0-15,113-4 0 16,52-6 0-16,105-7 0 15,53-3 0-15,18 0 0 16,-31 2 0-16,-67 8 0 0,-68 0 0 16,-61 4 0-16,-56 2 0 15,-35 2 0 1,-12 0 0-16,-11 2 0 0,0-2 0 16,-7 0 0-16,-20-2 0 15,-4 2 0 1,2-2 0-16,-2 2 0 15,2 0 0-15,-2-2 0 16,-3-2 0-16,-6-4 0 0,-9-4 0 0,-5-8 0 16,-1-2 0-16,-3-4 0 15,7 0 0-15,1 2 0 16,13 4 0 0,5 4 0-16,10 5 0 0,7 5 0 15,8 4 0-15,5 3 0 16,2 1 0-16,0 0 0 15,0 0 0 1,20 13 0-16,15 8 0 0,17-1 0 16,12 2 0-16,13-2 0 15,4-4 0 1,-4 0 0-16,-9 2 0 0,-14 2 0 0,-16 6 0 16,-14 6 0-16,-13 10 0 15,-11 12 0-15,-6 9 0 31,-30 7 0-31,-17 4 0 16,-14 4 0-16,-9-2 0 16,-2-2 0-16,5-7 0 15,13-11 0-15,17-14 0 16,18-14 0-16,35-28 0 16,23-4 0-16,16-26-1355 0</inkml:trace>
  <inkml:trace contextRef="#ctx0" brushRef="#br0" timeOffset="49028.8">13272 8285 1302 0,'0'0'2206'16,"0"0"-1618"-16,0 0-588 16,0 0 0-16,0 0-827 0</inkml:trace>
  <inkml:trace contextRef="#ctx0" brushRef="#br0" timeOffset="51093.71">13261 7355 874 0,'0'0'2095'0,"0"0"-1391"15,0 0-281 1,0 0-423-16,0 0 0 0,0 0 0 16,26 170 0-16,5-7 0 15,6 19 0-15,-4-5 0 16,-4-23 0-16,-11-45 0 16,-5-27 0-16,-4-20 0 15,-5-12 0-15,3 2 0 16,0-6 0-16,-2-8 0 15,-5-38 0-15,-14 0-450 16,-8-22-1127-16</inkml:trace>
  <inkml:trace contextRef="#ctx0" brushRef="#br0" timeOffset="51360.28">13266 7714 2675 0,'0'0'855'16,"0"0"-407"-16,0 0-330 15,0 0-118-15,0 0 0 16,120-99 0-16,-45 98 0 16,2 1 0-16,-8 22 0 15,-11 26 0-15,-21 16 0 16,-20 8 0-16,-17 7 0 16,-15-6 0-16,-32-4 0 15,-8-13 0-15,-9-10 0 0,6-16 0 16,6-14 0-1,17-14 0-15,21-2 0 0,40-64 0 16,24 2-381-16,14-2-835 0</inkml:trace>
  <inkml:trace contextRef="#ctx0" brushRef="#br0" timeOffset="52163.48">14192 8001 1971 0,'0'0'943'16,"0"0"-571"-16,0 0 163 0,0 0-260 16,0 0-275-16,36-129 0 15,-38 93 0-15,-25 4 0 16,-6 10 0-16,-7 10 0 16,-5 12 0-16,1 6 0 15,-2 32 0-15,9 15 0 16,8 11 0-16,12 0 0 15,17-4 0-15,0-10 0 16,25-16 0-16,18-16 0 16,6-18 0-16,5 0 0 15,-1-30 0-15,-6-12 0 0,-9-8 0 16,-12-2 0-16,-8-3 0 16,-9 9 0-1,-4 9 0-15,-5 12 0 0,0 15 0 16,0 10 0-16,0 18 0 15,0 26 0-15,0 16 0 16,9 5 0-16,8-3 0 16,6-10 0-16,1-16 0 15,5-14 0-15,0-18 0 16,-2-4 0-16,2-18 0 16,-3-22 0-16,3-10 0 0,-2-8 0 15,0-2 0-15,0 3 0 16,-5 9 0-16,0 12 0 15,-2 16 0-15,3 12 0 16,-1 8 0-16,6 10 0 16,5 20 0-16,2 10 0 15,-2 5 0-15,-6 1 0 16,-5-2 0-16,-4-8 0 16,-3-6 0-16,1-10 0 15,7-12 0-15,6-8 0 16,11-12 0-16,4-26 0 15,5-16 0-15,3-19-42 16,-6-23-108-16,-10 4-23 0,-16-2 79 16,-11 1 94-16,-9 25 40 15,-5 6 136-15,-10 18 67 16,-1 20-243-16,5 14 0 16,2 10 0-16,7 12 0 15,2 26 0-15,0 34 0 16,0 36 0-16,18 27 0 15,4-5 0-15,0-25 0 16,-4-35 0-16,-3-24 0 16,8-4 0-16,6-8 0 0,6-8 0 15,3-26 0-15,3-12 0 16,-6-36 0-16,-6-60-360 16,-11 9-515-1,-15 5-656-15</inkml:trace>
  <inkml:trace contextRef="#ctx0" brushRef="#br0" timeOffset="52304.61">15057 7561 2900 0,'0'0'993'15,"0"0"-790"-15,0 0-203 16,0 0 0-16,187 0 0 0,-44 0 0 16,-14 0 0-16,-23-8-138 15</inkml:trace>
  <inkml:trace contextRef="#ctx0" brushRef="#br0" timeOffset="52766.15">16470 7664 2457 0,'0'0'1161'16,"0"0"-683"-16,0 0-478 15,0 0 0-15,0 0 0 16,0 0 0-16,0 0 0 16,-77 136 0-16,71-64 0 15,6-4 0-15,8-9 0 16,33-23 0-16,14-18 0 0,9-18 0 16,-7-18 0-16,-12-27 0 15,-21-13 0-15,-19-10 0 16,-5-8 0-16,-25-4 0 15,-10-2 0-15,-3 3 0 16,5 7 0-16,10 12 0 16,11 12 0-16,12 14 0 15,0 10 0-15,21 12 0 16,12 12 0-16,10 0 0 16,1 28 0-16,8 38 0 15,-2 42 0-15,-7 45 0 0,-14 23 0 16,-16 3 0-1,-9-11 0-15,-1-21 0 0,6-13 0 16,2-26 0-16,2-30 0 16,-1-25 0-16,1-19 0 15,-5-8 0-15,0-26 0 16,-4 0-551-16,-4-19-774 0</inkml:trace>
  <inkml:trace contextRef="#ctx0" brushRef="#br0" timeOffset="52891.89">16888 8300 798 0,'0'0'2310'16,"0"0"-1466"-16,0 0-700 15,0 0-144-15,0 0 0 0,210-131 0 16,-92 81-216-16,-4 0-2758 0</inkml:trace>
  <inkml:trace contextRef="#ctx0" brushRef="#br0" timeOffset="54293.84">18896 7583 2415 0,'0'0'1028'0,"0"0"-545"16,0 0-313-16,-78-122-170 16,36 98 0-16,-8 10 0 15,-1 12 0-15,-2 2 0 16,4 20 0-16,7 14 0 0,13 8 0 15,15 6 0-15,14 1 0 16,16-5 0-16,32-2 0 16,18-6 0-16,9-4 0 15,2-4 0 1,-5 0 0-16,-11 0 0 0,-19 2 0 16,-22 6 0-16,-20 0 0 15,-12 3 0-15,-30-3 0 16,-14-4 0-16,-4-8 0 15,2-8 0-15,12-14 0 16,19-2 0-16,25-22 0 0,10-26 0 16,67-38 0-1,45-43-114-15,36-33-369 0,-8 12-69 16,-34 29 240-16,-47 43 164 16,-42 32 148-16,-9 0 320 15,-12 6 255-15,-4 4-53 16,-10 17-330-16,-21 17-192 15,-4 4 0-15,1 38 0 16,1 18 0-16,6 31 0 16,12 1 0-16,15 5 0 0,0 3 0 15,36-16 0-15,17 6 0 16,16-16 0-16,7-16 0 16,0-17 0-16,-12-21 0 15,-14-16 0-15,-17-2 0 16,-20-30 0-1,-13-13 0-15,-2-11 0 0,-23-4 0 16,-4 2 0-16,0 10 0 16,10 10 0-16,5 12 0 15,7 12 0-15,7 6 0 16,2 6 0-16,25 0 0 0,13 0 0 16,12 10 0-1,1 12 0-15,-2 8 0 0,-4 8 0 16,-11 4 0-16,-12 4 0 15,-8 0 0-15,-10-6 0 16,-3-4 0-16,-1-11 0 16,1-10 0-1,5-8 0-15,7-7 0 16,10 0 0-16,14-22 0 16,5-10 0-16,7-11 0 0,0-3 0 15,-6-2 0-15,-10 8 0 0,-12 10 0 31,-12 12 0-31,-9 14 0 0,-2 4 0 0,0 22 0 16,-9 20 0-16,0 8 0 16,7 7 0-1,2-6 0-15,9-7 0 0,20-12 0 16,7-14 0-16,-1-13 0 16,1-5 0-16,-9-10 0 15,-9-18 0-15,-10-7 0 16,-8-5 0-16,0-4 0 0,-11-2 0 15,-9 0 0 1,0 2 0-16,3 4 0 0,7 8 0 16,8 6 0-16,2 8 0 15,12 6 0-15,17 6 0 16,10 6 0-16,8 0 0 16,4 22 0-16,-1 10 0 15,-6 10 0-15,-9 4 0 31,-8 4 0-31,-13-2 0 16,-10-8 0-16,-4-6 0 16,0-12 0-16,-11-13 0 0,0-9 0 15,2-5 0 1,7-25 0-16,2-14 0 0,2-10 0 16,20-4 0-16,9 2 0 15,5 8 0-15,0 16 0 16,-3 16 0-16,-2 16 0 15,-4 5 0-15,-5 31 0 16,-2 15 0-16,-9 7 0 16,-1 4 0-16,-6-6 0 15,-4-8 0-15,0-12 0 16,-4-22-77-16,-17-7-455 16,-6-7-396-16</inkml:trace>
  <inkml:trace contextRef="#ctx0" brushRef="#br0" timeOffset="54420.6">19871 7231 2514 0,'0'0'955'0,"0"0"-328"16,0 0-627-16,0 0 0 16,129-64 0-16,4 64 0 0,-11 14-105 15,-4 5-1818-15</inkml:trace>
  <inkml:trace contextRef="#ctx0" brushRef="#br0" timeOffset="55435.37">21665 7597 2677 0,'0'0'932'0,"0"0"-445"16,0 0-487-16,-65-120 0 15,46 106 0-15,-4 12 0 16,-6 2 0-16,-4 32 0 0,-7 17 0 16,-1 6 0-16,8 4 0 15,14-5 0-15,11-12 0 16,8-12 0-16,5-14 0 16,19-14 0-16,5-2 0 15,2-18 0-15,3-12 0 16,-5 0 0-16,-5 2 0 15,-5 6 0-15,-6 14 0 16,-5 8 0-16,6 14 0 16,3 48 0-16,8 44 0 15,2 41 0-15,-9 13 0 16,-16-7 0-16,-2-39 0 0,-11-38 0 16,-11-24 0-16,-7-12 0 15,-14-6 0-15,-10-10 0 16,-7-13 0-16,2-11 0 15,11-40 0-15,18-37 0 16,29-43 0-16,29-51 0 16,49-35 0-16,33-17 0 15,14-1 0-15,-11 21 0 16,-11 25 0-16,-30 47 0 16,-29 45 0-16,-28 38 0 0,-14 18 0 15,-2 6 0-15,0 6 0 16,-20 14 0-16,-9 8 0 15,-9 58 0-15,-2 48 0 16,11 40 0-16,21 13 0 16,8-24 0-16,21-41 0 15,18-40 0-15,12-16 0 16,15-4 0-16,15-12 0 16,12-14 0-16,-3-12 0 15,-15-30 0-15,-13-20 0 0,-19-10 0 16,-18-4 0-1,-16 5 0-15,-7 13 0 0,-2 18 0 16,0 16 0-16,-2 12 0 16,-5 20 0-16,0 21 0 15,5 10 0-15,2 2 0 16,0-5 0-16,20-10 0 16,11-14 0-16,5-16 0 15,3-8 0-15,2-10 0 16,-1-18 0-16,-2-6 0 15,-7-2 0-15,-6 4 0 16,-7 5 0-16,-7 13 0 16,-3 14 0-16,2 0 0 0,-2 39 0 15,5 35 0-15,3 42 0 16,-5 40 0-16,-2 11 0 16,-4-10 0-16,-5-37 0 15,0-42 0-15,0-22 0 16,-5-12 0-16,-8-4 0 15,-10-10 0-15,-8-12 0 16,-9-18 0-16,-9-14 0 0,1-28 0 16,2-16 0-1,17-30 0-15,29-37 0 0,58-39 0 16,52-15 0-16,30 15 0 16,-24 50-249-16,-29 50-1237 0</inkml:trace>
  <inkml:trace contextRef="#ctx0" brushRef="#br0" timeOffset="55698.28">23981 7321 2448 0,'0'0'988'0,"0"0"-458"0,0 0-400 16,0 0-130-16,-125-76 0 15,53 92 0 1,-6 32 0-16,0 20 0 16,7 14 0-16,13 6 0 0,25 1 0 0,26-9 0 15,14-10 0-15,59-16 0 16,48-22 0-16,4-22 0 16,-5-10 0-1,-12-18 0-15,-1-38-59 16,-15 6-696-16,-7-2-925 0</inkml:trace>
  <inkml:trace contextRef="#ctx0" brushRef="#br0" timeOffset="55966.4">24662 7385 1765 0,'0'0'953'31,"0"0"-156"-31,0 0-216 16,0 0-581-16,0 0 0 0,0 0 0 15,-151-78 0 1,99 102 0-16,1 20 0 0,2 12 0 16,11 6 0-16,20 1 0 15,18-5 0-15,4-6 0 16,39-12 0-16,15-12 0 16,11-10 0-16,9-12 0 15,-4-6 0-15,-5 0 0 16,-13-12 0-16,-14-4 0 15,-18-2 0-15,-15 6-48 16,-7 2-1299-16</inkml:trace>
  <inkml:trace contextRef="#ctx0" brushRef="#br0" timeOffset="56462.2">26003 7856 1684 0,'0'0'1731'16,"0"0"-1050"-16,0 0-681 16,0 0 0-1,0 0 0-15,0 0 0 0,0 0 0 16,2-34 0-16,3 46-279 0</inkml:trace>
  <inkml:trace contextRef="#ctx0" brushRef="#br0" timeOffset="56792.2">23116 8807 2767 0,'0'0'891'0,"0"0"-453"0,0 0-438 16,0 0 0-16,0 0 0 15,225-92 0-15,6 53 0 0,43 3 0 16,12 10 0-16,-23 4 0 15,-52 6 0 1,-48 2 0 0,-52 4 0-16,-48 4 0 0,-32 0 0 15,-16 2 0-15,-15-2 0 0,-4 0 0 16,-49 2 0 0,-73 4 0-16,13 4-520 0,-3 10-539 0</inkml:trace>
  <inkml:trace contextRef="#ctx0" brushRef="#br0" timeOffset="56998.2">23495 8915 2467 0,'0'0'934'0,"0"0"-428"16,0 0-317-16,0 0-189 16,0 0 0-16,231-44 0 15,-13 14 0-15,43-4 0 16,9 2 0-16,-25 2 0 15,-58 0 0-15,-51 1 0 0,-49 3 0 16,-41 1 0-16,-28-32 0 16,-7 7-543-16,-5-2-1878 0</inkml:trace>
  <inkml:trace contextRef="#ctx0" brushRef="#br0" timeOffset="57123.81">25687 8638 2933 0,'0'0'1163'0,"0"0"-1163"16,0 0 0-16,0 0 0 15,0 0 0-15,0 0 0 0,0 0-790 0</inkml:trace>
  <inkml:trace contextRef="#ctx0" brushRef="#br0" timeOffset="58397.62">17924 2289 1958 0,'0'0'1167'0,"0"0"-801"0,0 0-44 15,0 0-39-15,0 0-283 16,0 0 0-16,0 0 0 15,0 3 0-15,11 45 0 16,16 10 0-16,20-4 0 16,20-8 0-16,33-25 0 15,34-21 0-15,-7-33 0 16,-14-15 0-16,-17-12 0 16,-26 0 0-16,-2-10 0 15,1-2 0-15,-15 7 0 16,-16 17 0-16,-14 16 0 0,-5 22 0 15,-2 10 0-15,5 14 0 16,12 26 0 0,8 11 0-16,14 7 0 0,6 0 0 15,7-11 0-15,7-10 0 16,-1-17 0-16,-3-16 0 16,-5-4 0-16,-9-20 0 15,-7-14 0-15,-4-6 0 16,-5-3 0-16,-4 1 0 15,-4 8 0-15,-8 6 0 16,-4 14 0-16,-3 10 0 0,-2 4 0 16,7 12 0-16,10 15 0 15,9 5 0-15,10 1 0 16,9-4 0 0,10-11 0-16,-1-14 0 0,-2-4 0 15,-5-12 0-15,-8-16 0 16,-7-11 0-16,-7-1 0 15,-4-2 0-15,-2 0 0 16,-2 8 0-16,-3 8 0 16,-3 12 0-16,1 14 0 15,4 0 0-15,4 28 0 0,7 10 0 32,8 4 0-32,4 0 0 0,4-8 0 15,4-10 0-15,-4-13 0 0,-2-11 0 16,-7 0 0-1,-6-21 0-15,-3-5 0 16,-2-2 0-16,-2-4 0 16,0 0 0-16,4 2 0 0,6 0 0 15,6 2 0-15,40-19 0 16,-13 10-128-16,-10 5-1815 0</inkml:trace>
  <inkml:trace contextRef="#ctx0" brushRef="#br0" timeOffset="58538.77">22703 2109 3323 0,'0'0'773'16,"0"0"-773"-16,0 0 0 16,121-70-1316-16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54:55.220"/>
    </inkml:context>
    <inkml:brush xml:id="br0">
      <inkml:brushProperty name="width" value="0.05292" units="cm"/>
      <inkml:brushProperty name="height" value="0.05292" units="cm"/>
      <inkml:brushProperty name="color" value="#FF0000"/>
    </inkml:brush>
  </inkml:definitions>
  <inkml:trace contextRef="#ctx0" brushRef="#br0">24096 9088 1560 0,'0'0'558'0,"0"0"-445"16,0 0 55-16,0 0-73 16,0 0 1-16,0 0 47 15,0 0 44-15,0 0-17 16,0 0 3-16,2-9-58 0,1-2-55 15,-3-4 15-15,0 1-3 16,0 0-18-16,0 2 22 16,-12 2-4-16,-5 4-10 15,-8 2-2-15,-4 4-2 16,-6 0-16-16,-4 18-7 16,1 13-1-16,3 10-16 15,6 14-18-15,6 7 0 16,8 4 0-16,11 6 0 15,4-2 0-15,0 1 0 16,2-6 0-16,17-6 0 16,6-7 0-16,6-10 0 15,5-12 0-15,7-12 0 0,5-12 0 16,4-6 0-16,2-6 0 16,-3-18 0-16,-2-8 0 15,-7-4 0-15,-4-2 0 16,-4-2 0-16,-8 2 0 15,-6-2 0-15,-4 1 0 16,-3 6 0-16,-7 4 0 16,-3 9 0-16,-3 4 0 15,0 8 0-15,0 4 0 16,0 4 0-16,-7 0 0 0,-4 16 0 16,-2 14 0-1,-1 8 0-15,6 9 0 0,3 3 0 16,5 0 0-16,0-6 0 15,15-4 0-15,12-10 0 16,5-6 0-16,3-12 0 16,3-10 0-16,-2-2 0 15,-5-6 0-15,-7-18 0 16,-8-6 0-16,-7-6 0 16,-9-2 0-16,0-2 0 15,-5 2 0-15,-15 5 0 16,1 10 0-16,-4 6 0 0,1 7 0 15,2 9 0-15,4 1 0 16,5 0 0 0,7 0 0-16,4 4 0 15,0 3 0-15,11 0 0 0,16-3 0 0,8-4 0 16,12 0 0 0,4-7 0-16,1-7 0 0,-1 0 0 15,-5 5 0-15,-8 4 0 16,-5 5 0-16,-4 0 0 15,-4 20 0-15,-2 9 0 16,-1 7 0-16,-5 4 0 16,0 0 0-16,-9-2 0 15,-6-6 0-15,-2-6 0 0,0-8 0 16,0-4 0-16,-10-8 0 16,-4-6 0-16,1 0 0 15,-1-8 0-15,3-16 0 16,7-10 0-16,4-4 0 15,0 0 0-15,10 2 0 16,15 8 0 0,6 10 0-16,5 7 0 0,1 7 0 15,4 4 0-15,-1 0 0 16,0 4 0 0,1 3 0-16,-6-1 0 0,-1-6 0 15,-5 0 0 1,-5 0 0-16,-4-13 0 0,-4-5 0 15,-10-4 0 1,-4-4 0-16,-2 1 0 16,0-4 0-16,0 3 0 15,-13 6 0-15,0 6 0 16,-5 10 0-16,0 4 0 16,-5 6 0-16,2 22 0 15,-4 13 0-15,5 4 0 16,5 5 0-16,9-1 0 15,6-5 0-15,12-10 0 16,21-8 0-16,14-12 0 16,9-8 0-16,6-6 0 0,5-4 0 15,-2-16 0-15,-8-4 0 16,-7-2 0-16,-15 4 0 16,-10 6 0-16,-12 4 0 15,-4 6 0-15,-6 4 0 16,-3 2 0-16,0 0 0 15,0 4-672-15,-12 6-1573 0</inkml:trace>
  <inkml:trace contextRef="#ctx0" brushRef="#br0" timeOffset="1561.91">19624 9284 1974 0,'0'0'687'0,"0"0"-475"16,0 0 93-16,0 0-139 15,0 0-79-15,0 0-46 0,-116-4 26 16,65 4 56-16,-7 0 0 16,-2-10-10-16,0-14 16 15,6-10-60-15,10-9-69 16,11 0 0-16,8-4 0 16,14 3 0-16,8 6 0 15,3 6 0-15,0 4 0 16,16 8 0-16,2 6 0 15,4 10 0-15,1 4 0 16,6 10 0-16,4 26 0 0,7 16 0 16,1 16 0-1,-4 13 0 1,-3 11 0-16,-10 4 0 0,-11 2 0 0,-13-4 0 16,0-5 0-16,-27-11 0 15,-8-8 0-15,-5-12 0 16,-5-14 0-16,3-11 0 15,2-15 0-15,3-16 0 16,5-2 0-16,3-26 0 16,9-15 0-16,9-7 0 15,8-2 0-15,3 8 0 16,12 10 0-16,19 12 0 16,9 16 0-16,7 4 0 15,4 16 0-15,2 16 0 16,-3 7 0-16,-6 2 0 0,-9 0 0 15,-3-7 0-15,-10-9 0 16,-4-7 0-16,-7-7 0 16,-4-9 0-16,-1-2 0 15,2-8 0-15,0-22 0 16,5-9 0-16,1-2 0 16,1 1 0-16,-1 9 0 15,1 13 0-15,-1 16 0 16,1 2 0-16,3 22 0 0,0 14 0 31,-2 7 0-31,-1 1 0 0,-1-8 0 16,-6-6 0-1,3-12 0-15,1-12 0 0,1-6 0 16,3-4 0 0,3-26 0-16,4-8 0 0,2-5 0 15,-3-1 0-15,-5 10 0 16,2 12 0-16,-4 14 0 15,-1 8 0-15,1 6 0 16,3 18 0-16,1 7 0 16,2-2 0-16,1 0 0 15,7-5-164-15,-4-8-514 16,-5-10-590-16</inkml:trace>
  <inkml:trace contextRef="#ctx0" brushRef="#br0" timeOffset="2732.62">20584 9417 208 0,'0'0'2318'0,"0"0"-1535"15,0 0-425-15,0 0-58 16,0 0-171-16,0 0-129 0,-102 152 0 15,89-80 0-15,6 0 0 16,7-4 0-16,0-9 0 16,27-13 0-16,8-14 0 15,12-16 0-15,5-14 0 16,-2-2 0-16,2-24 0 16,-10-12 0-16,-9-7 0 15,-10 2 0-15,-7 0 0 16,-10 9 0-16,-3 12 0 15,-1 14 0-15,-2 6 0 0,2 12 0 16,2 20 0-16,6 9 0 16,3 0 0-16,7 1 0 15,2-7 0-15,5-13 0 16,-1-8 0-16,1-10 0 16,-6-4 0-16,-6-4 0 15,-7-22 0-15,-5-6 0 16,-3-10 0-16,-9-7 0 15,-20-5 0-15,-4 4 0 16,-3 8 0-16,3 16 0 16,8 22 0-16,5 6 0 15,11 38 0-15,7 14 0 16,2 6 0-16,9 2 0 0,17-7 0 16,10-11 0-16,5-16 0 15,3-16 0-15,-1-12 0 16,-3-2 0-16,-5-24 0 15,-8-10 0-15,-5-6 0 16,-9-5 0-16,-4-1 0 16,-1 8 0-16,-4 8 0 15,0 14 0-15,0 18 0 16,1 0 0-16,1 30 0 16,6 10 0-16,3 6 0 15,1-2 0-15,1-5 0 16,2-11 0-16,-2-10 0 15,-1-10 0-15,-3-8 0 16,-1 0 0-16,-1-20 0 0,-1-8 0 16,0-4 0-16,-1 0 0 15,-1 1 0-15,0 9 0 16,-2 8 0-16,-4 6 0 16,3 8 0-16,-1 0 0 15,2 10 0-15,4 12 0 16,1 4 0-16,0 1 0 15,0-4 0-15,-2-2 0 16,0-7 0-16,-5-6 0 0,3-8 0 16,2 0 0-16,0-14 0 15,5-11 0-15,1-1 0 16,3 1 0-16,-3 6 0 16,1 7 0-16,-3 6 0 15,3 6 0-15,1 0 0 16,4 6 0-16,3 6 0 15,1-1 0-15,-1-3 0 16,3-8 0-16,-5 0 0 16,-1-7-21-16,-6-15-32 15,-9-7 14-15,-4-6 32 16,-2-3 7-16,0-4 6 16,-8-2 39-16,-7-2-6 0,1 6-9 15,5 10-30-15,3 16 0 16,3 14 0-16,3 18 0 15,0 34 0-15,11 34 0 16,14 38 0-16,4 30 0 16,4 9 0-16,-6-14 0 15,-10-39 0-15,-5-40 0 16,-7-24 0-16,-5-16 0 16,0-4 0-16,0-8 0 15,0-10 0-15,0-8-144 16,-10-70-418-16,1 0-187 0,1-10-284 15</inkml:trace>
  <inkml:trace contextRef="#ctx0" brushRef="#br0" timeOffset="2933.07">21920 9589 2212 0,'0'0'913'16,"0"0"-540"-16,0 0-79 15,0 0-160-15,0 0-40 16,133 46-49-16,-93-14-14 15,-16 2-31-15,-17 4 0 16,-7 1 0-16,-31 2-27 0,-24 1-24 16,-37 13-68-16,10-11-208 15,11-8-574-15</inkml:trace>
  <inkml:trace contextRef="#ctx0" brushRef="#br0" timeOffset="4425.83">28261 9374 2070 0,'0'0'660'16,"0"0"-427"-16,0 0 387 16,0 0-353-16,-125-60-123 15,86 152-42-15,8 46-102 16,14 23 0-16,15-23 0 0,2-35 0 16,23-43 0-1,16-16 0-15,14-4 0 0,12-8 0 16,9-14 0-16,-4-18 0 15,-5-16 0 1,-16-32 0-16,-13-20 0 0,-20-30 0 16,-16-37 0-16,-33-29 0 15,-19 11 0-15,-4 39 0 16,7 46 0-16,9 44 0 16,-4 20 0-16,-6 8 0 15,-8 60 0-15,10 56 0 16,23 43 0-16,25 5 0 0,13-31 0 15,32-47 0-15,-3-44 0 16,8-18 0-16,10-8 0 16,4-12 0-16,10-8 0 15,-12-16 0-15,-8-28 0 16,-12-14 0-16,-13-10 0 16,-11-2 0-16,-10-1 0 15,-3 15 0-15,-5 16 0 16,0 22 0-16,0 18 0 15,0 20 0-15,0 30 0 16,0 12 0-16,2 5 0 16,14-7 0-16,7-10 0 15,0-14 0-15,2-16 0 0,0-14 0 16,-3-6 0-16,0-14 0 16,0-18 0-16,-1-10 0 15,-2-2 0-15,-1 0 0 16,-5 8 0-16,-1 11 0 15,-3 15 0-15,-3 10 0 16,4 6 0-16,1 24 0 16,4 6 0-16,7 3 0 15,7-5 0-15,0-10 0 16,3-12 0-16,-3-12 0 16,-5 0 0-16,-4-26 0 15,-6-10 0-15,-8-11 0 0,-6-7 0 16,0-12 0-16,0-8 0 15,-9-8 0 1,-2 6 0-16,0 13 0 0,4 27 0 16,3 32 0-16,2 33 0 15,2 63 0-15,2 10 0 16,13-2 0-16,10-12 0 16,0-27 0-16,4-5 0 15,2-4 0-15,-4-24 0 16,-6-20 0-16,0-8 0 15,-3-18 0-15,-1-24 0 0,4-10 0 16,-2-8 0-16,6-2 0 16,2 3 0-16,-1 9 0 15,1 14 0-15,2 14 0 16,-6 12-302-16,-8 6-1237 0</inkml:trace>
  <inkml:trace contextRef="#ctx0" brushRef="#br0" timeOffset="5786.59">29784 9142 489 0,'0'0'2762'0,"0"0"-2253"15,0 0-173-15,0 0-336 16,0 0 0-16,-62 168 0 15,51-79 0-15,-1 2 0 16,8-6 0-16,4-11 0 16,10-16 0-16,23-18 0 15,11-18 0-15,14-17 0 16,0-5 0-16,-2-25 0 16,-8-15 0-16,-10-8 0 15,-9-6 0-15,-13 0 0 0,-7 6 0 16,-7 11 0-16,-2 22 0 15,0 15 0 1,0 15 0-16,0 30 0 0,-2 13 0 16,2 6 0-16,0-2 0 15,4-10 0-15,19-12 0 16,1-18 0-16,1-14 0 16,-3-8 0-16,-6-12 0 15,-8-21 0-15,-8-10 0 16,0-9 0-16,-20-2 0 0,-11-2 0 15,-7 6 0-15,1 16 0 16,-1 21 0-16,7 13 0 16,8 27 0-16,12 21 0 15,11 8 0-15,0-2 0 16,22-6 0-16,14-11 0 16,9-16 0-1,2-17 0-15,3-4 0 0,-2-14 0 16,-9-20 0-16,-7-6 0 15,-12-6 0 1,-9-4 0-16,-7 2 0 16,-4 7 0-16,0 15 0 0,0 16 0 0,0 10 0 15,0 21 0 1,-4 21 0-16,4 8 0 0,0 0 0 16,0-4 0-16,11-8 0 15,7-12 0-15,0-10 0 16,-1-10 0-16,2-6 0 15,0-4 0-15,-1-18 0 16,-3-8 0-16,4-4 0 0,-3 0 0 16,-3 4 0-16,-5 6 0 15,0 10 0 1,-6 14 0-16,-2 0 0 0,0 14 0 16,0 14 0-16,0 4 0 15,4 2 0-15,3-8 0 16,-1-6 0-16,1-10 0 15,2-10 0 1,2 0 0-16,2-16 0 16,5-14 0-16,3-6 0 0,2 0 0 0,0 2 0 15,-1 8 0-15,-1 10 0 16,-6 11 0-16,-1 5 0 16,-3 11 0-16,-1 15 0 15,4 4 0 1,4-2 0-16,4-4 0 0,3-12 0 31,2-12 0-31,0 0 0 16,-4-28 0-16,-4-12-33 15,-9-10 22-15,-8-10 11 0,-2-6 3 16,0-9 38-16,-15-3-41 16,-3 2 0-16,3 10 0 15,1 19 0-15,5 26 0 16,5 21 0-16,4 42 0 15,0 58 0-15,21 52 0 16,14 23 0-16,7-3 0 16,-2-17 0-16,-13-47 0 15,-11-26 0-15,-8-24 0 16,-5-20 0-16,-1-6 0 16,-2-11 0-16,0-17 0 0,0-12-98 15,-5-38-380-15,-8-37 110 16,-5-35-189-16,0-35 58 15,3 7 289-15,4 30 210 16,4 40 51-16,2 36 570 16,1 4 5-16,2 3-96 15,2 9-148-15,0 12-382 16,15 12 0-16,19 0 0 0,10 26 0 16,6 14 0-1,-4 9 0-15,-10 3 0 0,-18 0 0 16,-18-4 0-16,-14-8 0 15,-28-10 0-15,-12-8 0 16,4-10 0-16,7-12 0 16,21-2 0-16,35-54-249 15,25 0-545-15,15-2-653 0</inkml:trace>
  <inkml:trace contextRef="#ctx0" brushRef="#br0" timeOffset="5896.48">31616 9385 2670 0,'0'0'721'0,"0"0"-249"16,0 0-335-16,0 0-137 16,-141 108-504-16,106-80-972 0</inkml:trace>
  <inkml:trace contextRef="#ctx0" brushRef="#br0" timeOffset="6194.55">29624 10200 2871 0,'0'0'796'0,"0"0"-367"16,0 0-429-16,0 0 0 16,0 0 0-16,194-56 0 15,-25 30 0-15,18 2 0 16,-13 4 0-16,-44 4 0 15,-46 6 0-15,-33 4 0 16,-18 2-99-16,-10 0-218 16,-16 2-19-16,-32 2-141 15,-26 0 19-15,-13 0-260 0</inkml:trace>
  <inkml:trace contextRef="#ctx0" brushRef="#br0" timeOffset="6368.42">29439 10447 3209 0,'0'0'654'15,"0"0"-421"-15,0 0-233 0,185-2 0 16,-16-22 0 0,28-10 0-16,-2-10 0 15,-25-8 0-15,-47 1 0 0,-30 5 0 16,3-20 0-16,-34 16-38 0,-8 2-864 15</inkml:trace>
  <inkml:trace contextRef="#ctx0" brushRef="#br0" timeOffset="6525.48">30992 10110 3390 0,'0'0'706'0,"0"0"-706"16,0 0 0-16,0 0 0 15,0 0 0-15,0 0 0 16,0 0 0-16,105-116-2169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58:06.374"/>
    </inkml:context>
    <inkml:brush xml:id="br0">
      <inkml:brushProperty name="width" value="0.05292" units="cm"/>
      <inkml:brushProperty name="height" value="0.05292" units="cm"/>
      <inkml:brushProperty name="color" value="#FF0000"/>
    </inkml:brush>
  </inkml:definitions>
  <inkml:trace contextRef="#ctx0" brushRef="#br0">22300 8532 838 0,'0'0'1345'15,"0"0"-862"-15,0 0-317 0,0 0-47 16,0 0-50-16,0 0-24 15,33 24 25-15,-19-14-14 16,1-2 32-16,4-4 15 16,4-2 16-16,12-2 4 0,2 0-41 15,10-8-31 1,4-8-28-16,1-2-2 0,-6 0-14 16,-3 4-5-16,-10 2 4 15,-9 6-5-15,-8 6 4 16,-7 0 23-16,-7 4 1 15,2 16 14-15,-1 6-10 16,6 0-31-16,4 0 5 16,7-6-7-16,12-8 1 15,7-10 12-15,11-2-2 16,10-2 7-16,5-18 18 16,6-4-15-16,-3-2 11 0,-2 0-32 15,-11 4 0-15,-8 4 0 16,-14 6 0-16,-10 6 0 15,-8 6 0 1,-3 0 0-16,1 6 0 0,2 10 0 16,7 0 0-16,7 0 0 15,7-4 0-15,7-4 0 16,3-8 0-16,4 0 0 16,0 0 0-16,0-8 0 15,-6-6 0-15,-1 2 0 16,-8 0 0-16,-2 2 0 15,-3 4 0-15,-8 0 0 0,-7 6 0 16,-5 0-78-16,-10 0-793 0</inkml:trace>
  <inkml:trace contextRef="#ctx0" brushRef="#br0" timeOffset="1264.7">5897 10226 1942 0,'0'0'693'0,"0"0"-419"16,0 0 66-1,0 0-111-15,0 0-98 0,0 0-40 16,0 0 13-16,120-51-8 16,-104 70-33-16,-1 4-27 15,4-4-14-15,5 2-13 16,3-9 6-16,11-6 0 15,13-6 3-15,12-6 0 16,12-20-18-16,12-10 0 16,2-3 0-16,3-1 0 0,-11 4 0 15,-4 8 0-15,-13 8 0 16,-10 10 0-16,-10 10 0 16,-4 0 0-16,1 12 0 15,1 10 0-15,11 4 0 16,5-3 0-16,11-4 0 15,4-11 0-15,4-8 0 16,-2 0 0-16,-3-20 0 16,-5-10 0-16,-5-8 0 0,-4-4 0 15,-7 4 0 1,-6 8 0-16,-8 10 0 0,-3 12 0 16,-1 8 0-1,5 8 0-15,7 20 0 0,11 6 0 16,8 0 0-16,7-2 0 15,10-8 0-15,1-8 0 16,0-12 0-16,1-4 0 16,-3-2 0-16,-4-18 0 15,-9-6 0-15,-7-4 0 16,-12-2 0-16,-7 2 0 0,-14 4 0 16,-10 4 0-1,-5 10 0-15,-8 6 0 0,1 4 0 16,-3 2 0-16,2 0 0 15,7 0 0-15,7 6 0 16,5 4 0-16,29-6 0 16,-4-2-209-1,3-2-1192-15</inkml:trace>
  <inkml:trace contextRef="#ctx0" brushRef="#br0" timeOffset="1974.1">15284 9571 1551 0,'0'0'733'0,"0"0"-101"15,0 0-262-15,0 0-48 0,0 0-166 16,0 0-12-16,145-6-12 15,2 6-76-15,57 0-56 16,24-6 0-16,-3-9 0 16,-26-3 0-16,-61 5 0 15,-36-1 0-15,-32 4 0 16,-26 0 0-16,-4-1 0 16,-14 1 0-16,-7 1 0 15,-19 0 0-15,-12 8 0 16,-63 1-132-16,4 5-462 15,-10 12-480-15</inkml:trace>
  <inkml:trace contextRef="#ctx0" brushRef="#br0" timeOffset="2245.33">15350 9837 1744 0,'0'0'748'15,"0"0"-245"-15,0 0-44 16,0 0-167-16,0 0-35 0,0 0-164 15,0 0-93 1,210 3 0-16,-60-24 0 0,48-6 0 16,25-5 0-16,-5 1 0 15,-31 3 0-15,-60 8 0 16,-35 4 0 0,-41 6 0-16,-22 2 0 0,-9 2 0 15,-11 0 0-15,-7 0 0 16,-2 4 0-16,-9 2 0 15,-18 0-86 1,7 0-442-16,7 4-452 0</inkml:trace>
  <inkml:trace contextRef="#ctx0" brushRef="#br0" timeOffset="2378.23">17307 9725 1532 0,'0'0'1498'16,"0"0"-735"-16,0 0-460 0,0 0-303 15,0 0 0-15,0 0 0 16,0 0 0-16,52 0 0 16,-44 0 0-16,-1-8-1371 15</inkml:trace>
  <inkml:trace contextRef="#ctx0" brushRef="#br0" timeOffset="4812.95">18813 10989 1011 0,'0'0'217'0,"0"0"-124"15,0 0 25-15,-71-103-54 16,60 73-12-16,2 2-14 15,3 0 27-15,-4 0-21 16,-3 2 16-16,-5 2-3 16,-8-2-24-16,-11 2 29 15,-5-2-50-15,-9-1-1 16,-7 4-6-16,-11 1-4 16,-11 1 5-16,-27 5-6 15,-29 4 0-15,-36 8 1 16,-6 4 0-16,11 4-1 15,22 22 0-15,41 2-10 16,21 1 9-16,16 0-19 16,5 8 2-16,-11 11 11 0,-10 14-15 15,-10 14 13-15,3 8 9 0,5 5 0 16,6 1-1 0,3-2 1-16,5 1 0 0,2-6 0 15,6 0 1-15,3-5-1 16,2-2 0-16,7-3 1 15,1-4 4-15,8-2-5 16,5-5 0-16,5-4-3 16,12-4 10-16,9-2-5 15,9-2 27-15,2 0-4 16,9 3 18-16,20-1 27 16,8 0-1-16,11 0 10 0,7 0-18 15,12 3-11-15,13-4-22 16,25 4-14-1,26-3-2-15,32-4-2 0,9-12-3 16,-10-16 5-16,-15-12 16 16,-18-8 32-16,0 0-31 15,-2 0-8-15,1-12 5 16,-1-6 11-16,0-4 3 16,-2-6 6-16,1-4 20 15,-1-6 13-15,0-6-15 0,0-6 5 16,-7-7-11-1,-16 5-10-15,-17 4-17 16,-18 6-8-16,-5-4-16 0,7-10 7 16,5-12-13-16,11-27 6 15,-10-21-7-15,-10-22 0 32,-16-6-6-32,-24 7-7 0,-19 12 4 0,-6 15 9 15,0 18-7-15,-18 18 5 16,1 20 2-16,-10 8-7 15,-6-1 7-15,-13 1 0 16,-7-4 10 0,-10 8 1-16,-3 6-11 15,-10 4 2-15,-6 4-2 0,-8 6-26 0,-20 8-46 16,-36 12-83-16,24 2-158 16,12 0-482-16</inkml:trace>
  <inkml:trace contextRef="#ctx0" brushRef="#br0" timeOffset="5873.19">18000 12691 814 0,'0'0'203'15,"0"0"-41"-15,-140-68 36 16,63 40-34-16,-9 2-50 15,-9 4-38-15,-24 0 19 16,-19 4 19-16,-18 5 0 16,-4 9-36-16,10 4-31 15,15 3-23-15,12 20-23 16,18 5-1-16,21 3 9 16,16 1-2-16,6 4-6 15,-11 12 5-15,-10 12-6 0,-4 10 1 16,5 6 5-16,10 3 6 15,8-1 30-15,6 0-19 16,7-2 12-16,4 0 19 16,7-1-1-16,5-5 24 15,3-6 7-15,12-2-16 16,7-2 11-16,11 1-9 16,2 1-13-16,15 0 1 15,23 4-17-15,11 0-8 0,11 4-2 16,13-3-6-1,12-1-1-15,9 0-12 0,4-6-1 16,-1-2 4-16,2-8-14 16,-5-4 8-16,-5-7-9 15,-5-7 0-15,-1-6 2 16,-3-4-1-16,-2-10-1 16,0-2 10-16,-2-6-9 15,2-4 1 1,-3 0-2-16,4 0 0 0,-2-4 9 15,6-12-9-15,0-4 9 16,-1-10 28-16,-4-10 8 0,-1-10-9 16,0-13-21-1,4-31-4-15,7-24 9 0,3-32-18 16,-4-9 10-16,-22 2 0 16,-20 11-11-16,-30 8 9 15,-15-3-4-15,-29 5 10 16,-36 8 16-16,-30 13-10 15,-28 15-1-15,-22 18 4 16,-18 24-25 0,-9 24-48-16,41 18-211 0,25 13-784 0</inkml:trace>
  <inkml:trace contextRef="#ctx0" brushRef="#br0" timeOffset="6977.5">18018 15422 920 0,'0'0'310'15,"-203"-56"-78"-15,47 38-20 16,-20 8-12-16,11 10 2 15,17 24 20-15,15 14-15 16,25 2 24-16,21 0-22 16,22-4-61-16,9 5-28 15,-8 7-28-15,-3 16-52 16,-9 8-7-16,9 6-18 16,5 8-15-16,1 3 2 15,3 1-1-15,8 2-1 0,7 2 7 16,7 5-6-16,14-5 14 15,15 0-14-15,7-4 0 16,13-1 7-16,30-5-8 16,13-4-6-16,19-4 6 15,31 10-1-15,29 3 1 16,34 1-15-16,12-2 15 16,-5-16 6-16,-9-14-6 15,-18-18 0-15,1-8 1 16,-3-5 0-16,-2-13 14 15,-3-2-4-15,-3-8 1 16,0-4-2-16,0 0-10 16,-3 0 0-16,-5-22 1 0,-3-14-1 15,-9-4 14-15,-16-5 11 16,-18-3 25-16,-16 6 10 16,0-14-14-16,26-24-10 15,-1-6-12-15,9-13-7 16,-11-3-8-16,-26 18 1 15,-3-6-8-15,-15 5 7 16,-15-1-3-16,-17 2-6 16,-11 0 33-16,-5-24 18 0,-34-29 15 15,-34-33-24-15,-26-17-5 16,-33 15-12-16,-30 27-25 16,-16 41-1-16,-26 24-20 15,-9 22-52-15,-8 12-154 16,52 20-325-16,35 5-1003 0</inkml:trace>
  <inkml:trace contextRef="#ctx0" brushRef="#br0" timeOffset="9365.69">24359 9829 1422 0,'0'0'241'0,"0"0"-34"0,-78-102 87 15,44 60-78-15,1 2-97 16,-7 2-69-16,-7 4-11 16,-10 2 4-16,-32 4-12 15,-48 1-8-15,-54 8-19 16,-38 6 5-16,-17 13-2 15,4 11-6-15,14 29 5 16,7 18-4-16,19 12-2 16,24 12 0-16,43-1 0 0,24 24-6 15,31 20 5 1,29 11-10-16,10 21-20 0,31-17-21 16,10-6-5-16,6-7 17 15,23 1 3-15,11-4-19 16,5-1 14-16,1-9-27 15,2-2-50-15,-6-3-7 16,-11-5-10-16,-15-12-47 16,-16 8-49-16,0-28-59 15,-16-13-509-15</inkml:trace>
  <inkml:trace contextRef="#ctx0" brushRef="#br0" timeOffset="10799.2">21084 12332 362 0,'-147'54'195'0,"39"-8"-17"15,22-7-70-15,21-9-81 16,8-1-14-16,-3 6 9 16,-1 1 50-16,3 6 5 15,13-2-48-15,16 2-9 16,8 4-8-16,2 2-12 16,1 5-1-16,-3-3-35 15,-11-2-51-15,-5-4 71 16,-11-2 7-16,-7-4 9 0,-12-2 7 15,-6 0-7-15,-10 2 30 16,-2 2 53-16,-4 5-36 16,0 0 16-16,0 4 19 15,2 3-43-15,2 0 6 16,10 2 10-16,5 2-10 16,18 1-1-16,9 3 17 15,11 0 7-15,12 4-31 16,5 2 15-16,2 5 2 15,-1 1-30-15,-1 0 9 16,-1 2-14-16,1 0-18 16,3 0 14-16,8-1-2 15,4-1 3-15,2-2 11 16,25 0-13-16,8-2 5 0,10 4-11 16,6-8-7-16,5 3 6 15,4-1-7-15,2-8 0 16,3-2 0-16,2-4-1 15,2 1 1-15,-4-8 0 16,-1 4 0-16,-1-5-1 16,-1-4 2-16,0-4 5 15,9-2-3-15,10-2-2 16,30 0-1-16,36-4 1 16,42-3-1-16,23-10 10 0,4-7 12 15,-8-3 72 1,-23-5 19-16,-3 0 1 0,-5-10-22 15,-8-7-26-15,-9 3-1 16,-13 0 27-16,-8 1-11 16,-26 0-32-16,-24 1 36 15,-18 6-18-15,-6-8 7 16,11 0-3-16,13-6-30 16,11-4 5-16,0-2-34 15,16-10-1-15,-11 2 16 16,6-4-26-16,16-10 15 15,9-11-1-15,35-27-14 0,1-10 13 16,-32 8-14-16,-32 20 0 16,-44 23 0-16,-6 9 0 15,5 0 11-15,3-8-11 16,5-6 1-16,-5 2 17 16,-2-2 22-16,1-4 17 15,6-7-4-15,7-3-29 16,8-8 0-16,4 6-18 15,-3 2-5 1,-5 8 0-16,-8 7-1 16,-12 8-1-16,-10 0 1 0,-6-1 0 0,1-4 7 31,-1-8-6-31,10-8 1 0,21-28 4 0,-4 1-6 16,5-7-2-16,2 2 1 15,-18 17 1-15,0 0 12 16,-10 10 5-16,-12 7 23 15,-9 4 10-15,-4 4-25 16,-2-4 4-16,-3-2-11 16,2-7-8-16,3-9 5 0,8-24-14 15,-4 4 5-15,-4-4-6 16,-8-3-5-16,-15 15 4 16,-4-8 0-16,-9 1 1 15,-22 5 0-15,-8-2 6 16,-3 2 0-16,3-1-3 15,1 3-3-15,1 2-6 16,6 2-1-16,2 2-5 16,3-1 11-16,0 5-16 15,-1 2 8-15,-7 0-1 16,-5-2-17-16,-11 0 3 16,-8-1-3-1,-13 3 7-15,-10 2 20 16,-25-1-12-16,-31 5 11 0,-31 4-7 0,-15 6-26 15,4 10-16-15,17 8 2 16,19 0 15-16,3 2 11 16,-1 0-13-16,-2-3 26 15,-6 1-1-15,-5 0-9 16,2 0 7-16,-2 4 6 31,9 2 6-31,8 6 0 16,26 8 1-16,22 8 5 15,23 6-6-15,10 2-1 0,-9 4-5 16,-4-2 5-16,-7 2 1 16,5-2 6-16,2 0-6 15,-3-2 0-15,-1-4-24 16,-5-2-129-16,-6-6-25 16,-37-10-67-16,22 2-134 15,20-1-217-15</inkml:trace>
  <inkml:trace contextRef="#ctx0" brushRef="#br0" timeOffset="10972.06">23840 10211 1731 0,'-127'-12'92'15,"15"2"-92"-15,45 2-379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00:03.449"/>
    </inkml:context>
    <inkml:brush xml:id="br0">
      <inkml:brushProperty name="width" value="0.05292" units="cm"/>
      <inkml:brushProperty name="height" value="0.05292" units="cm"/>
      <inkml:brushProperty name="color" value="#FF0000"/>
    </inkml:brush>
  </inkml:definitions>
  <inkml:trace contextRef="#ctx0" brushRef="#br0">16106 11662 1433 0,'0'0'620'16,"0"0"-228"-16,0 0-5 15,0 0-139-15,0 0-41 16,0 0-17-16,-16-18-13 16,41 16-23-1,22-4-28-15,42-4-9 0,67-12-72 16,69-14-45-16,38-4 0 15,4-4 0-15,-20 4 0 16,-52 8 0-16,-45 3 0 0,-44 10 0 16,-46 6 0-16,-25 4 0 15,-5 3-8-15,-12 2-31 16,-10 0 21-16,-8 4-18 16,-8 0-84-16,-42 8-168 15,8 7-286-15,-5-1-532 0</inkml:trace>
  <inkml:trace contextRef="#ctx0" brushRef="#br0" timeOffset="267.27">16424 11733 1958 0,'0'0'855'15,"0"0"-335"-15,0 0-214 16,0 0-114-16,219-8-11 15,-49-13-97 1,17-1-84-16,-7-2 0 0,-17 2 0 16,-25 2 0-16,-27 2 0 15,-24 4 0-15,-27 4 0 16,-18 2 0 0,-5 0 0-16,-6 2 0 15,-7 0 0-15,-13 4 0 0,-8 2 0 0,-3 0 0 16,0 0 0-16,0 0-96 15,-7 2-576-15,-9 2-1056 0</inkml:trace>
  <inkml:trace contextRef="#ctx0" brushRef="#br0" timeOffset="2395.07">3694 12781 1068 0,'0'0'504'0,"0"0"-124"0,0 0-70 16,0 0-40-16,0 0 37 15,0 0-13-15,116-66-9 16,-101 66-71-16,1 0-37 16,3 8-51-16,8 12-67 15,4 8-22-15,5 2-25 16,3 1-6-16,3-4 11 16,5-4-16-16,3-9 5 15,11-9-6-15,5-5-3 0,13-1 2 16,6-21 1-16,8-6 0 15,7-4 27-15,2-3-27 16,1 5 0-16,-7 2 0 16,-7 6-11-1,-9 8 1-15,-11 8 4 0,-9 6 6 16,-4 8 10-16,0 20-10 16,2 6 9-16,4 2-9 15,5 0-6-15,4-6 0 16,5-7-1-16,2-14 7 15,2-9 4-15,5-8-3 16,-1-24 11 0,1-14-11-16,-7-6 0 0,-7-6-1 0,-8 2 0 15,-9 6 0-15,-6 9 8 16,-3 13-8-16,-1 16 0 16,1 12 0-16,4 0 0 15,4 15 0-15,8 9 0 16,3-1 0-16,5-4 0 15,3-11 0 1,1-8 0-16,3 0 0 0,2-18 0 16,2-14 0-16,-2-7 0 15,-2-1 0-15,-7-2 0 0,-7 2 0 16,-4 8 0 0,-7 6 0-16,-6 12 0 15,-5 12 0-15,1 2 0 16,-4 6 0-16,3 16 0 15,2 2 0-15,3 0 0 16,4-4 0-16,2-3 0 16,1-8 0-16,-2 0 0 0,4-8 0 15,-2-1 0-15,-1 0 0 16,2 0 0-16,-1-10 0 16,1 2 0-16,5 2 0 0,0 2 0 15,4 2 0-15,0 2 0 16,-2 0 0-16,-4 0 0 15,-4 2 0-15,-10 8 0 16,-1 4 0-16,-4-2 0 16,1 2 0-1,2-1 0-15,5-5 0 16,5-5 0-16,9-3 0 0,1 0 0 16,4-14 0-16,4-5 0 15,-1-4 0-15,-5 1 0 16,-2 2 0-16,-9 6 0 15,-4 2 0-15,-7 6 0 16,-3 2 0-16,-2 4 0 16,-2 0 0-16,0 0 0 0,3 0 0 15,-1 0 0-15,3 0 0 16,3 0 0-16,-1 0 0 16,0 0 0-16,1 0 0 15,2 0 0-15,4 0 0 31,0-8 0-31,-1 0 0 0,2 0 0 16,-7 0 0 0,0 2 0-16,-3 2 0 0,-5 2 0 15,-2 0 0 1,-2 2 0-16,-2 0 0 0,0 0 0 16,-3 0 0-16,3 0 0 15,2 0 0-15,0-2-11 16,2-2-250-16,9-4-337 15,-8 2-290-15,-4 0-310 0</inkml:trace>
  <inkml:trace contextRef="#ctx0" brushRef="#br0" timeOffset="2489.98">10883 12278 358 0,'0'0'1306'0,"0"0"-473"0,0 0-133 16,0 0-221-16,0 0-215 16,0 0-108-16,0 0-156 15,2 8 0-15,-35 4 0 16,-5-2-137-16,-1 2-1458 0</inkml:trace>
  <inkml:trace contextRef="#ctx0" brushRef="#br0" timeOffset="4291.22">16485 12559 1094 0,'0'0'496'0,"0"0"-136"0,0 0 34 15,0 0 66-15,0 0-208 16,0 0-34-16,0 0-18 16,-7-43-30-16,23 66-31 15,12 7 2-15,15 6-60 16,15-2-51-16,13-6 8 16,16-14-32-16,11-14 11 15,7-2-17-15,6-30 0 16,1-10-3-16,-3-8-2 15,-8-2 5-15,-15 6-1 16,-12 5 1-16,-18 13 0 0,-14 14 1 16,-13 10 7-16,-10 4-8 15,0 8 0-15,-1 12 0 16,-1 4 0-16,3-3 0 16,7-3 0-16,4-7 0 15,5-4 0-15,4-7 0 16,5 0 0-16,-1-7 0 15,5-11 0-15,0-6 0 16,2-2-3-16,28-18-189 0,-15 6-526 16,-7 6-821-16</inkml:trace>
  <inkml:trace contextRef="#ctx0" brushRef="#br0" timeOffset="4464.33">18780 12440 2388 0,'0'0'914'0,"0"0"-758"16,0 0-156-16,0 0-2 0,0 0-704 15,0 0-961-15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01:35.705"/>
    </inkml:context>
    <inkml:brush xml:id="br0">
      <inkml:brushProperty name="width" value="0.05292" units="cm"/>
      <inkml:brushProperty name="height" value="0.05292" units="cm"/>
      <inkml:brushProperty name="color" value="#FF0000"/>
    </inkml:brush>
  </inkml:definitions>
  <inkml:trace contextRef="#ctx0" brushRef="#br0">27509 11137 1262 0,'0'0'548'16,"0"0"-63"-16,0 0-197 15,0 0-88 1,-118-36-4-16,80 34-41 0,-6 2 1 16,-5 0 1-1,-3 0-41-15,2 10-20 0,-2 8-26 0,0 8-25 16,2 4-9-16,0 4-25 31,2 9-5-31,1 2 4 0,5 4 1 16,1 1 1-16,5 4-5 0,5-2 1 15,4 4-2-15,4 0-6 16,2 2 0-16,8 5 0 16,-1 1 10-16,8 0 17 15,4 0 2-15,2-2 7 16,0-4-14-16,0 1-5 31,0-4 1-31,8 2 7 0,6-5 6 16,-1-2-31-16,2-4 0 15,2-4 0-15,3-5 0 16,1-4 0-16,6-4 0 16,5-5 0-16,5-2 0 15,6-4 0-15,1-2 0 16,6-2 0-16,1-2 0 15,2-2 0-15,3-4 0 16,0 0 0-16,2-4 0 16,0-2 0-16,0 0 0 15,-3 0 0-15,1-10 0 0,0-6 0 16,-3-6 0 0,2-4 0-16,1-2 0 0,2-7 0 15,-2-1 0-15,0-4 0 16,-8 0 0-16,0-2 0 15,-9-2 0-15,-5 2 0 16,-5-2 0-16,-7 0 0 16,-3 1 0-16,-9-3 0 15,-3-2 0-15,-7-8 0 16,0-10 0-16,-4-8 0 16,-17-7 0-16,-10-5 0 15,-7 4 0-15,-13 4 0 0,-33 6 0 16,-46 10 0-16,-50 12 0 15,17 15-191-15,25 13-1644 0</inkml:trace>
  <inkml:trace contextRef="#ctx0" brushRef="#br0" timeOffset="2836.74">25226 9312 405 0,'0'0'1215'15,"0"0"-1007"-15,0 0-4 16,0 0 44-16,2-122-129 16,-2 94 4-16,0-1 48 15,0-3-8-15,-11-4-20 16,-9-5-22-16,-5-4-40 0,-4-7-13 16,-4-4-23-16,-5-6-25 15,-4-4-8-15,-8-6-6 16,-1-1 8-16,-6 3-5 15,-9 4 1-15,0 5 1 16,-3 3-11-16,-2 7 1 16,-3 1 4-16,-4 3-5 15,0 3 14-15,-4 4-14 16,-1 2 1-16,-2 6-2 16,-2 6 0-16,-2 4-1 0,-4 4-4 15,-3 4-4-15,-4 0-10 16,-2 3 20-16,-2 6 0 15,2 2-1-15,-2 3 1 16,1 0 0-16,1 0-1 16,0 0 1-16,4 8-9 15,1 1 7-15,3 3 2 16,8-1-1-16,1 6 1 16,5 1-10-16,0 4-14 15,2 0 18-15,2 6 6 16,0 0 0-16,1 4-8 15,-1 4 7-15,0 4-7 16,2 5 8-16,1 5-1 0,0 4 0 16,3 8 1-16,6 8 0 15,3 8 0-15,5 6 4 16,4 9-4-16,4 1 0 16,6 4 0-16,1 16 0 15,4 15 19-15,10 17 11 16,14 5 4-16,13-13 13 15,2-10-8-15,27-9-5 16,7 1-7-16,9 6-18 16,6-1 20-16,2-5-11 15,8-8 3-15,-8-18 15 0,-6-19-18 16,-7-15 12 0,4-4-2-16,10 10 2 0,11 8 21 15,10 10-9-15,1-5-15 16,2-5-1-16,0-6-25 15,2-2 9-15,0-6-10 16,5 0 1-16,7-1-7 16,16 5 3-16,27 4 3 15,-11-7 11-15,-13-11-10 16,-17-13-1-16,-20-8 0 0,3-1 1 16,8 0 18-1,-6-4-9-15,-6-2 5 0,-4-2 14 16,-1-2-22-16,2 0 11 15,1-4 2-15,8 0-19 16,3-4 15-16,5-2-15 16,2-2 7-16,2-4 11 15,1-2-18-15,-3 0 12 16,-5 0-13-16,-4 0 0 16,-3-10 0-16,-6-2 0 15,2-6 0-15,-1 0 0 16,-1-4 0-16,0 0 0 15,-5 0 0-15,-1 0 0 0,-3-1 0 16,-4 0 0-16,-2-1 0 16,-2-2 0-16,2-2 0 15,-3-3 0-15,2-1 0 16,1 0 0-16,-2-2 0 16,0-2 0-16,-6 0 0 15,-3 0 0-15,-5-2 0 16,-2-4 0-16,-3-5 0 15,-1-4 0 1,-1-8 0-16,1-5 0 0,-3-4 0 16,1 0 0-16,-6-5 0 0,-4 3 0 15,-1 2 0 1,-4 0 0-16,-3 2 0 0,-1 0 0 16,-4-5 0-16,-2-1 0 15,-7-4 0-15,0-8 0 16,0-3 0-16,-14-14 0 15,-6 6 0-15,-9-1 0 16,-14-19 0-16,-17-3 0 16,-4 2 0-16,-3 14 0 15,-2 17 0-15,2 23 0 16,-9-4 0-16,-39-16 0 16,24 21-197-1,12 13-1066-15</inkml:trace>
  <inkml:trace contextRef="#ctx0" brushRef="#br0" timeOffset="5305.54">32518 9657 1265 0,'0'0'225'16,"0"0"60"-16,0 0 7 0,0 0-151 15,0 0-9-15,100-116 16 16,-95 92-13-16,-5-3 15 0,-7 0-21 16,-26 0-40-16,-17-1-61 15,-14 2-11-15,-16 4 3 16,-11 0-12-16,-23 6-7 16,-24 8 4-16,14 8-5 15,12 0 0-15,16 8-1 16,20 16 1-16,-6 15 1 15,-7 12-1-15,4 16 0 16,2 9 4-16,-6 24-4 16,-11 18 0-16,-9 25-1 0,0 7 1 15,11-7-1 1,11-15-3-16,14-14 4 0,-2-2 3 16,7 3-3-16,1 3 0 15,2 1 0-15,-1-1 0 16,1-4 0-16,-7-4 0 15,-1-1-2-15,6-21-8 16,5-12-38-16,6-14 21 0,0-2 0 16,-13 11 0-1,-13 9 18-15,-12 6-16 0,3-6-32 16,-1-4 48-16,1-8-7 16,0-1 16-1,-1-5 0-15,-1 0 1 0,-1-2-2 16,1 0 1-16,1 3 0 15,1-3 5-15,4 2-4 16,3-2-1-16,1 0 0 16,5-2 1-16,0 0-1 15,2-1 0-15,3-1 0 16,0 0 11-16,-4 0-10 16,4 3 0-1,1-1-1-15,1 0 0 0,5 2 12 0,3 0-4 16,5-2 1-16,4-4 9 31,2-2-18-31,0-1 11 0,0-5-10 0,0-5 0 16,-4 2 19-16,0-3-19 15,-2 0 0-15,2 0 20 16,0 0-15-16,6 2 20 31,2-2-11-31,4 5-8 0,3-9 14 16,6 4-20-16,2-2 1 0,-1 0 23 15,1 2-24-15,0 0 24 16,-1 4-5 0,1-2-8-16,0 5 21 0,3-1-9 0,6-1 4 15,3 2 11-15,4-1-25 16,5-6 11 0,4 0-5-16,3 2-8 15,5-2 37-15,0 0-30 16,0 0-4-16,11 5 14 15,12 3-28-15,8-2 15 16,9 6 5-16,11-6-9 16,14 0 32-16,26 0 5 15,38-1 11-15,39 1 12 16,9-6-46-16,-2-8 20 16,-17-12-26-16,-22-14-20 15,-5-6 16-15,0 0-16 16,-19 0 0-16,-23 0 18 15,-15-6-18-15,-6-2 19 16,13-2 5-16,15-4-4 0,11-2 17 16,0-2-29-16,-3-6-7 15,1 2 20-15,-3-4-19 16,1-1 25-16,-2 0-20 16,-3-4-6-16,-1-1 26 15,-1-2-12-15,-5 2 5 16,-1-2 19-16,-5 2-17 15,-4 0-22-15,-2 0 0 16,-1-2 0-16,-2-7 0 16,4 0 0-16,0-8 0 15,3-5 0-15,-3 0 0 0,0 0 0 16,-4 2 0-16,-7 2 0 16,-5 1 0-16,-6 4 0 15,-2-2 0-15,-3 1 0 16,-4-2 0-16,1 2 0 0,-6-2 0 15,0 2 0-15,-3-2 0 16,-1-2 0-16,-3 1 0 31,-1-3 0-31,3 0 0 0,0 0 0 0,3-9 0 16,6-3 0-16,2-8 0 16,6-8 0-16,0-8 0 15,2-4 0-15,-4-1 0 16,-2 1 0-16,-2 6 0 15,-5 0 0-15,-5-2 0 16,4-15 0-16,1-21 0 16,3-33 0-16,4-15 0 0,-3-7 0 15,-9 5 0 1,-9 17 0-16,-6 5 0 0,-8 14 0 16,-5 8 0-16,-5 5 0 15,-7-5 0-15,0-4 0 16,-5-9 0-16,-24-3 0 15,-18-7 0-15,-20-7 0 16,-24-2 0-16,-27-3 0 16,-18 5 0-16,-15 3 0 15,-14-13-198-15,39 40-528 16,20 13-898-16</inkml:trace>
  <inkml:trace contextRef="#ctx0" brushRef="#br0" timeOffset="6470.96">28200 7495 988 0,'0'0'293'0,"0"0"-93"16,0 0-53-16,-45-144-35 16,14 92-23-16,-6-2 30 0,-13-5-55 15,-10 5 17-15,-9 2 1 16,-29 2-30-16,-35 6-29 16,-39 12 1-16,-19 14-15 15,3 18 1-15,19 0-7 16,29 26-3-16,24 8-1 15,24 2-8-15,21 4-4 16,5 10 12 0,-13 18 1-16,-21 33-6 0,-18 35-47 15,-2 30-29-15,6 11-3 16,18-11 9-16,16-15 16 16,16-17 28-1,6-1 0-15,15 7 14 0,28 6 18 16,15 5 3-1,39 5 16-15,40 1 23 16,21 1-11-16,16 2 7 16,9-9-29-16,8-9-3 15,5-7-6-15,5-11-1 16,6-4-7-16,7-3 8 16,0-13 0-16,2-12 9 15,-2-14-9-15,-7-17 22 16,-4-14 44-16,-7-8 4 0,-1-17 16 15,-11-10 43-15,-3-9 9 16,-21-3 3-16,-19 0-13 16,-14 0-10-16,-3 0 2 15,11-7-52-15,12-4-24 16,7-3-23-16,-1-1-14 16,-1-3 13-16,-3-3-7 15,-4-2 22-15,-5-4 35 16,-1-5-3-16,-6-4-11 15,-3-6-17-15,-5 0-3 16,-5-2 7-16,-4 0-2 0,-4 2 8 16,-6-1 20-16,-3 2-27 15,-3-8 20-15,0-3-26 16,1-6-5-16,-1-6 8 16,2-11-28-16,1-2-10 15,0-10 22-15,-2-5-23 16,-6-2 0-16,-1-3 0 15,-7 1-9-15,-7-2 9 16,-7 2 0-16,-5-4 0 16,-10-23-4-16,0-25 10 15,-16-31-12-15,-24-5-3 16,-14 7-11-16,-12 19 20 16,-13 17-36-16,-10 13 11 0,-15 10 2 15,-23 16-26 1,-27 16 34-16,-27 5-12 0,-19 7 10 15,-11-2 16-15,-10-3 1 16,-5 3-29-16,-3 2-8 16,-7 8-83-16,-3 4 18 15,-1 5-45-15,-3 6-86 16,13 6-24-16,19 5-105 16,62 10-132-16,46 6-309 0</inkml:trace>
  <inkml:trace contextRef="#ctx0" brushRef="#br0" timeOffset="123379.9">9603 10553 1232 0,'0'0'380'16,"0"0"19"-16,0 0 100 16,0 0-235-16,0 0-43 15,0 0-28-15,-43-64-22 16,43 62-20-16,0 2-52 15,0 0-48-15,5 12-33 16,19 13-9-16,9 4 9 16,10 4-15-16,8-1 3 15,2-6-4-15,3-10-2 16,2-12-7-16,-4-4 6 16,-6-10 1-16,-5-20 0 0,-5-11 5 15,-9 0-4-15,-6-2 9 16,-4 5-9-16,-5 10 5 15,1 10-6-15,1 12-3 16,1 6-3-16,10 6-5 16,4 20-4-16,7 4 15 15,3 2 6-15,5 0 0 16,1-7 4-16,2-6-10 16,-4-6 1-16,-5-8-1 15,-5-5 0-15,-8 0 1 0,-4-1 12 16,-4-16-7-1,-3-1 10-15,1-1-15 16,0-2-1-16,-2 7 0 16,1 4 0-16,-1 4-1 15,5 6 1-15,5 0 0 0,2 0 0 16,4 8 6-16,4 0 2 16,5 0-8-16,37-8-11 15,-11 0-124-15,-3-14-659 0</inkml:trace>
  <inkml:trace contextRef="#ctx0" brushRef="#br0" timeOffset="125169.55">18631 9990 1373 0,'0'0'668'0,"0"0"-342"0,0 0 140 16,0 0-215 0,0 0-41-16,0 0-19 0,0 0-48 15,-7-20-49-15,7 24-43 16,2 16-30-16,16 4 24 16,8 6-24-16,6 0-10 15,3-4-10-15,6-6 0 16,1-8 0-16,0-10 4 15,1-2-4 1,-3-7 8-16,-3-22-9 16,0-3 6-16,-2-6 5 0,-4 2-11 0,-4 4 0 15,-5 6 1-15,-2 12-1 16,-1 9 1-16,0 5 5 16,6 3 3-16,4 15 6 0,4 6-15 31,2 2-1-31,3 0-5 0,1-4 6 0,-2-4 9 15,-3-6-9-15,-1-6 1 16,-4-6 12-16,0 0-13 16,-4-6 6-16,2-14-6 15,-1-4 1-15,-2-2 6 16,-1 0-6 0,-3 4-1-16,-7 6 12 0,-2 6-10 15,-4 8 2-15,0 2 6 16,-1 0-9-16,3 0 4 15,5 6 1-15,-1 6-6 16,3-4-28-16,-5 0-245 0,-9-8-784 16</inkml:trace>
  <inkml:trace contextRef="#ctx0" brushRef="#br0" timeOffset="128673.47">27686 11343 1879 0,'0'0'479'0,"0"0"-9"0,0 0 20 16,0 0-300-16,0 0-97 15,0 0-22-15,0 0-8 16,0 0-14-16,8 12 32 16,6 9-16-16,1 3-26 15,-1 2-9-15,1 0-29 16,-1-6 0-16,1-2 8 15,6-10-8-15,3-8 20 16,12 0 8-16,10-28 6 16,14-20-35-16,11-16 0 0,8-11 0 15,3-3 0-15,-4 4 0 16,-11 12 0-16,-14 16 0 16,-15 16 0-16,-15 12 0 15,-13 11 0-15,-4 6 0 16,-6 1 0-16,0 0 0 15,0 0 0-15,0 0 0 16,0 0 0-16,0 0 0 16,0 8 0-16,0 0 0 15,0-1-546-15,0-3-1083 0</inkml:trace>
  <inkml:trace contextRef="#ctx0" brushRef="#br0" timeOffset="134605.14">16895 12238 1350 0,'0'0'563'0,"0"0"-297"16,0 0 248-16,0 0-248 15,0 0-65-15,0 0-71 0,-11 0 8 16,11 0-14-16,0 0-23 15,0 0-37-15,0 2-10 16,20 10-4-16,9 2-7 16,9 0-11-16,9-4-26 15,3-6 0-15,9-4 1 16,1 0-5-16,2-20 17 16,-2-6 1-16,3-4 1 15,-7-2 0-15,-3-3-11 16,-9 6 5-16,-8 7-7 15,-9 5-7-15,-7 12 6 16,-5 5-6-16,4 0 11 16,3 15-7-1,4 10-5-15,5 1 0 0,6-2-1 0,0-5 1 16,3-6 1-16,-2-7 0 16,3-6 6-16,-2 0-7 15,1-15 0-15,3-7 0 16,-5-6 2-16,2-3-2 15,-5-1 15-15,-4 3-1 16,-2 9-14-16,-6 6 0 16,-3 10 0-16,0 4 0 15,4 0 0-15,3 10 0 16,7 4 0-16,1-2 0 16,3-2 0-16,2-7 0 0,-2-3 0 31,2 0 0-31,-1-11 0 0,-6-7 0 0,-4 0 0 15,-5 0 0-15,-8 4 0 16,-3 4 0-16,-7 2 0 16,-1 6 0-16,-2 0 0 15,-3 2 0-15,2 0 0 16,-2 0 0-16,0 0 0 16,0 0 0-1,-16 0-207-15,-6 0-1366 0</inkml:trace>
  <inkml:trace contextRef="#ctx0" brushRef="#br0" timeOffset="147678.94">6565 16954 2345 0,'0'0'500'15,"0"0"-258"-15,0 0 67 16,0 0-146-16,0 0-95 0,0 0-31 31,56-18 10-31,-29 18 16 0,4 14-6 0,7 8-6 16,9 4-17-1,10-4-10-15,13-4 2 0,8-8-17 16,13-6 0-16,7-4 0 16,7-12-9-16,18-20 1 15,-12 4 7-15,0-6-7 16,-3 2 15-16,-22 10-7 15,3 0 2-15,-10 12-2 16,-13 6-8-16,-6 4-1 16,-4 10 8-16,-3 12 7 0,3 0 9 15,2 4-24-15,4-8 0 16,3-4 0-16,5-10 0 16,5-4 0-16,2-4 0 15,8-22 0-15,2-6 0 16,5-4 0-16,-1-8 0 15,-4 4 0-15,-7-1 0 16,-6 10 0-16,-9 4 0 16,-5 17 0-16,-2 10 0 15,2 10 0 1,9 26 0-16,8 13 0 0,10 1 0 0,23 6 0 16,-8-10 0-16,8-16 0 15,-2-16 0-15,-10-14 0 16,16-18 0-16,-4-30 0 15,-2-16 0-15,-2-16 0 32,-4-9 0-32,-2-1 0 0,-4 6 0 15,-7 14 0-15,-4 24 0 0,-8 11 0 16,-5 21 0 0,-9 13 0-16,-5 1 0 15,-8 1 0-15,0 13 0 0,-4-1 0 0,-1-4 0 16,1-4 0-16,4-5 0 31,1 0 0-31,7-6 0 16,7-16 0-16,31-14-183 15,-15 5-590-15,-7 3-515 0</inkml:trace>
  <inkml:trace contextRef="#ctx0" brushRef="#br0" timeOffset="147812.91">12699 16383 652 0,'0'0'1556'15,"0"0"-651"-15,0 0-372 16,0 0-239-16,0 0-138 16,0 0-156-16,0 0-96 15,16 14-668-15</inkml:trace>
  <inkml:trace contextRef="#ctx0" brushRef="#br0" timeOffset="149940.75">21781 7002 2422 0,'0'0'937'15,"0"0"-461"-15,0 0-215 16,0 0-261-16,0 0 0 15,0 0 0-15,49-38 0 16,-42 90 0-16,-1 14 0 16,1 6 0-16,-4-1 0 15,-3-11 0-15,0-12 0 16,0-18 0-16,0-14 0 0,0-14 0 16,0-2 0-16,-5-24-68 15,-4-16 8-15,-4-16 21 0,1-12-3 16,-1-8 28-16,2-5 13 15,2 7 1 1,0 10 14-16,5 18 33 0,2 18 38 16,2 11-7-16,0 10-78 15,0 7 0 1,11 0 0-16,15 0 0 0,10 7 0 0,4 11 0 16,1 4 0-1,-8 5 0-15,-11 1 0 0,-13 2 0 16,-9 2 0-16,-2 0-15 15,-23-2-9-15,-2-6 4 16,5-4 20-16,2-8-1 16,9-6 0-16,6-2 1 15,5-1 0-15,0 1 0 0,5 1 19 16,17 5 23-16,9 7-42 31,11 2 0-31,8 3 0 0,-3 3 0 0,-5 3 0 16,-9 0 0-16,-10 0 0 15,-15 0 0-15,-8 0 0 16,-2-4-21-16,-25-2-27 16,-8-6 4-16,-9-6 5 15,-6-6 12 1,1-4 26 0,9 0 1-16,9-4 0 15,16-6 13-15,15-4-2 16,0 0 14-16,28-4-10 15,19-6-15-15,18-8 10 0,8-7-9 16,7-8-1-16,-3-14 0 16,-6-11-12-16,-13-10 3 15,-16-6 8-15,-13 4 1 16,-16 9 3-16,-13 15 22 16,0 16 32-16,-5 20-15 15,-12 18-42-15,-5 6 0 16,-3 40 0-16,5 22 0 15,4 17 0-15,12 7 0 16,4 0 0-16,0-6 0 16,27-10 0-16,4-13 0 0,9-17 0 15,2-12 0-15,1-14 0 16,-1-13 0-16,-5-1 0 16,0-15 0-16,-6-17 0 15,-9-2 0-15,-4 2 0 16,-7 5 0-16,-7 11 0 15,-4 13 0-15,0 3 0 16,0 14 0-16,0 18 0 16,0 5 0-16,2 2 0 15,12-3 0-15,6-6 0 16,6-8 0-16,1-10 0 16,-2-8 0-16,-3-4 0 0,-6-2 0 15,-7-18 0-15,-7-6 0 16,-2-8 0-16,0-9 0 15,-18 0 0-15,-7 0 0 16,-4 9 0-16,-2 14 0 16,2 14 0-16,3 6 0 15,4 20-62-15,6 6-494 16,9-2-563-16</inkml:trace>
  <inkml:trace contextRef="#ctx0" brushRef="#br0" timeOffset="150409.94">23276 7064 2104 0,'0'0'1053'0,"0"0"-548"16,0 0-247-16,0 0-82 15,0 0-176-15,0 0 0 16,0 0 0-16,-124 45 0 15,97-1 0-15,11 3 0 0,14-2 0 16,2-7 0 0,29-10 0-16,16-12 0 0,7-14 0 15,9-2 0-15,1-22 0 16,-2-16 0-16,-6-13 0 16,-9-4 0-16,-10-12 0 15,-8-7 0-15,-9 0 0 16,-10 2 0-16,-6 10 0 15,-2 15 0-15,0 22 0 16,0 17 0-16,-6 8 0 16,-7 15 0-16,-3 29 0 15,1 13 0-15,1 13 0 16,5 4 0-16,7 0 0 0,2-6 0 16,0-7 0-1,0-15 0-15,4-14 0 0,3-12 0 16,0-16 0-16,4-4 0 15,0-14-211-15,22-56-422 16,-4 1-269-16,5-3-84 0</inkml:trace>
  <inkml:trace contextRef="#ctx0" brushRef="#br0" timeOffset="150904.54">23793 6854 1196 0,'0'0'847'0,"0"0"-29"16,0 0-267-16,0 0-300 15,0 0-65-15,0 0-47 0,0 0-65 16,-91 62-40-1,55-36-34-15,2 0 0 0,5-2 0 16,12-2 0-16,11-2 0 16,6 0 0-1,0 0 0-15,17 1 0 0,14-3 0 16,4 1 0-16,8-2 0 16,4-3 0-16,4-2 0 15,1-6 0-15,-2-5 0 16,0-1-15-16,-8-1-95 15,-1-21-80-15,-10-9-67 0,-3-7 3 16,-6-8 39 0,-8-2 123-16,-7 0 92 0,-7 8 61 15,0 8 143-15,-12 14 65 16,-12 10-24-16,-5 8-86 16,-2 4-57-16,2 20-9 15,6 10-93-15,8 6 0 16,15 4 0-16,0 0 0 15,26-2 0-15,17-6 0 16,13-8 0-16,2-6 0 16,1-8-24-16,-7-6-3 15,-7-5 27-15,-14-1-5 0,-9-2 5 16,-8 4 9-16,-12 1-8 16,-2 6 5-1,-14 3 12-15,-22 2 4 0,-10 0-22 16,-10 2 0-16,0-4 0 15,7-2 0 1,13-12-129-16,15 0-447 16,19 0-782-16</inkml:trace>
  <inkml:trace contextRef="#ctx0" brushRef="#br0" timeOffset="151077.71">24675 7181 1377 0,'0'0'1265'0,"0"0"-608"0,0 0-392 16,0 0-238-16,0 0-27 15,0 0-472-15,0 0-696 0</inkml:trace>
  <inkml:trace contextRef="#ctx0" brushRef="#br0" timeOffset="151345.29">22165 7672 654 0,'0'0'1674'0,"0"0"-849"15,0 0-260-15,0 0-297 16,158-4-158-16,-21-4-110 15,53 2 0-15,21-2 0 16,-5 2 0-16,-21-1 0 16,-56 2 0-16,-34 1 0 15,-37 2-98-15,-24 0-247 16,-18 2-226-16,-32 0-138 16,-20 0 60-16,-20 4-964 0</inkml:trace>
  <inkml:trace contextRef="#ctx0" brushRef="#br0" timeOffset="151565.25">22385 7816 1136 0,'0'0'1144'15,"0"0"-323"-15,0 0-246 16,0 0-307-16,0 0-116 16,154 14-152-16,48-14 0 15,30 0 0-15,5-3 0 16,-29-14 0-16,-65 1 0 15,-41 2 0-15,-39 4 0 0,-25 0 0 16,-9 2 0-16,-5 0 0 16,-8 0 0-16,-9 6 0 15,-7 2 0-15,0 0 0 16,-23 0 0-16,-6 2-81 16,0 6-966-16</inkml:trace>
  <inkml:trace contextRef="#ctx0" brushRef="#br0" timeOffset="151738.29">24004 7798 484 0,'0'0'2476'0,"0"0"-1575"16,0 0-666-16,0 0-235 16,0 0 0-16,143-10-77 15,-116-6-1213-15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04:11.313"/>
    </inkml:context>
    <inkml:brush xml:id="br0">
      <inkml:brushProperty name="width" value="0.05292" units="cm"/>
      <inkml:brushProperty name="height" value="0.05292" units="cm"/>
      <inkml:brushProperty name="color" value="#FF0000"/>
    </inkml:brush>
  </inkml:definitions>
  <inkml:trace contextRef="#ctx0" brushRef="#br0">14509 8861 1928 0,'0'0'868'0,"0"0"-553"16,0 0-17-16,0 0-50 15,129 24-98-15,-63 14-59 0,6 10-40 16,4 13-10-16,0 0-22 16,3 0-8-16,0-7 8 15,4-8-7-15,3-10 2 16,5-12-4-16,25-12-8 15,42-12 2-15,48-16-4 32,23-32 0-32,3-20 15 0,-16-4-15 0,-35 6 0 15,-39 16 0-15,-37 19 0 16,-34 17 0-16,-20 10 0 16,2 4 0-16,-1 2 0 0,-1 24 0 15,-7 14 0-15,-3 10 0 16,1 7 0-1,4-5 0-15,13-6 0 0,12-12 0 16,27-16 0-16,29-18 0 16,27-32 0-16,-11-18 0 15,-28-6 0-15,-30 5 0 16,-25 8 0-16,7-4 0 31,2 3 0-31,3 4 0 0,-14 16 0 0,-8 14 0 16,-2 10 0-16,-2 14 0 31,3 18 0-31,7 10 0 16,4 0 0-16,7-1 0 0,6-11 0 15,6-10 0-15,2-15 0 16,6-5 0-16,3-7 0 16,1-19 0-16,0-9 0 15,1-2 0-15,-1-2 0 16,-6 5 0-16,-12 8 0 15,-10 10 0-15,-16 12 0 16,-14 4 0-16,-10 6 0 16,-4 14 0-16,2 4 0 15,1 0 0-15,2-2 0 16,7-4 0-16,6-4 0 16,-2-4 0-16,-2-6 0 15,-4-4 0-15,-9 0 0 0,-13 0 0 16,-7 0-342-16,0 0-928 15</inkml:trace>
  <inkml:trace contextRef="#ctx0" brushRef="#br0" timeOffset="1335.79">23566 7181 1038 0,'0'0'928'0,"-13"-117"-311"0,13 45-108 16,0-2-128-16,0 12-93 16,6 13-87-16,3 20-67 0,-3 16-134 15,-3 13 0-15,4 45 0 16,-1 53 0-16,3 44 0 16,3 19 0-16,-4-7 0 15,1-38 0 1,-3-41 0-16,0-21 0 0,-2-14 0 15,-2-2 0-15,0-6 0 16,-2-6 0-16,0-14 0 16,0-12 0-16,0-6 0 0,0-26 0 15,0-14 0-15,-6-10 0 16,4-6 0-16,2 3 0 16,0 11 0-1,11 14 0-15,11 14 0 0,5 16 0 16,6 4 0-1,1 12 0-15,1 18 0 0,-6 4 0 16,-4 2 0-16,-14 0 0 16,-11 0 0-16,0-1 0 15,-23-1-21-15,-10-4-32 16,-7-6 10-16,0-4 2 16,1-6 24-16,8-8 16 15,10-4-10 1,7-2 11-16,14 0 0 0,0-2 30 0,14-12 13 31,21-2-23-31,14-4-11 16,13 0-6-16,8-2-3 0,26-16-105 15,-19 5-378-15,-15 4-469 0</inkml:trace>
  <inkml:trace contextRef="#ctx0" brushRef="#br0" timeOffset="1597.06">24136 7227 958 0,'0'0'846'0,"0"0"-196"16,0 0-287-1,0 0-127-15,0 0-48 0,0 0 33 16,0 0-48-16,49 38-17 16,-39 10-8-16,-6 10-52 15,0 4-35 1,-2 2-61-16,7-5 0 0,3-5 0 15,7-10 0-15,4-10 0 16,1-10 0-16,3-10 0 16,-5-10 0-16,0-4-83 15,-1-28-157-15,-8-10-401 16,-5-8-516-16</inkml:trace>
  <inkml:trace contextRef="#ctx0" brushRef="#br0" timeOffset="1738.92">24205 6936 2074 0,'0'0'1001'16,"0"0"-505"-16,0 0-272 15,0 0-124-15,0 0-71 16,0 0-29-16,0 0-91 16,105-18-551-16,-83 32-787 0</inkml:trace>
  <inkml:trace contextRef="#ctx0" brushRef="#br0" timeOffset="1937.04">24553 7455 2074 0,'0'0'942'16,"0"0"-322"-16,0 0-322 15,0 0-136-15,134-20-162 16,-92 6 0-16,0-4 0 15,-4 0 0-15,9-14-176 16,-10 6-507-16,-8-2-589 0</inkml:trace>
  <inkml:trace contextRef="#ctx0" brushRef="#br0" timeOffset="4426.71">25168 6958 1667 0,'0'0'914'0,"0"0"-342"16,0 0-212-16,0 0-168 15,0 0-105-15,0 0-15 16,-121 110 9-16,96-39-17 16,10 5-29-16,13-6-23 15,2-10 5-15,21-10-17 0,16-16 0 16,10-14 12-16,4-16-12 15,3-4 11-15,-1-18-11 16,-4-16 0-16,-4-8 0 16,-5-4 0-16,-9-4 0 15,-4 0 0-15,-12 8 0 16,-3 11 0-16,-8 13 0 16,-4 18 0-16,0 2 0 15,0 31 0-15,0 13 0 16,0 6 0-16,2-2 0 0,11-8 0 15,5-10 0-15,2-10 0 16,2-12 0-16,3-10 0 16,-2 0 0-16,-2-14 0 15,-2-14 0 1,-3-8 0-16,-6-10 0 0,-5-6 0 16,-5-6 0-16,0-1 0 0,-21 7 0 15,-8 14 0-15,-4 24 0 16,-3 14 0-16,-1 30 0 15,1 25 0-15,7 9 0 16,11 2 0-16,12-8 0 16,6-14 0-16,8-12 0 31,23-14 0-31,10-14 0 0,3-4 0 0,6-10 0 16,0-18 0-16,-2-8 0 15,-4-6 0-15,-6-5 0 16,-7 2 0-16,-7 0 0 15,-6 9 0-15,-7 14 0 16,-3 14 0-16,-6 8 0 16,0 14 0-16,-2 20 0 0,0 11 0 15,4-1 0-15,1-2 0 16,1-6 0-16,1-12 0 16,4-6 0-16,0-10 0 15,3-8 0-15,3 0 0 16,6-2 0-16,6-16 0 15,2-6 0-15,2-6 0 16,1-2 0-16,-7 2 0 16,-5 3 0-16,-7 9 0 0,-6 8 0 15,-5 9 0 1,1 1 0-16,0 0 0 16,3 14 0-16,1 4 0 0,1 0 0 31,-4-4 0-31,1-4 0 0,-5-6 0 0,0-4 0 15,0 0 0-15,6-20 0 16,-2-6 0-16,7 0 0 31,5-1 0-31,2 9 0 16,2 6 0-16,3 10 0 16,0 2 0-16,1 0 0 0,3 2 0 15,-1 6 0-15,7-5 0 16,-2-3 0-16,3-3 0 15,-1-21 0-15,-4-8 0 16,-2-8 0-16,-8-6 0 16,-8-6 0-16,-9-7 0 15,-4-2 0-15,0-4 0 16,-9 5 0-16,-5 8 0 16,-1 16 0-16,7 22 0 15,-2 14 0-15,6 50 0 16,4 50 0-16,0 47 0 15,0 23 0-15,0-3 0 16,4-17 0-16,-4-44 0 0,0-26 0 16,0-23 0-16,0-13 0 15,0-4 0-15,0-8 0 16,0-8 0-16,-4-22 0 16,-3-6-18-16,-1-36-116 15,0-20 13-15,2-28-13 16,4-45 1-16,2-33 52 15,0 7-8-15,16 33 46 16,1 50 43-16,1 44 25 16,9 6 116-16,6 8 3 0,9 7-27 15,6 11-48-15,2 7-57 16,2 21-6 0,-5 8-6-16,-14 6-22 0,-18 6-41 15,-15 0-21-15,-15 0 39 16,-34-4 36-16,-16-6 1 15,-1-8 8-15,8-9 21 16,18-11 60-16,20-10 17 16,20 0 4-16,12-26-17 15,36-19-43-15,14-10-36 0,11-8 3 0,4-1-9 16,-6 6 1-16,-13 13 4 16,-14 16-4-16,-20 18-1 15,-12 11 0-15,-12 18-3 16,0 22 3-16,-9 15 0 15,-2 1-6-15,9 2 5 16,2-10 1-16,6-10-2 16,21-12 2-16,4-15-23 15,0-11 4 1,-6 0 7-16,-8-21 12 0,-7-9-1 16,-10-6 1-16,0-4 0 0,-16-2 9 15,-11 0-7-15,-4 2-2 16,2 6 1-16,4 5 0 15,10 11 37-15,11 4-3 32,4 5-35-32,2 0 0 0,25 4 0 0,10 0 0 15,11 5 0-15,4 0 0 16,0 6 0-16,-4 19 0 16,-9 4 0-16,-12 8 0 15,-10 3 0-15,-10-2 0 16,-7-4 0-16,0-4 0 15,0-8 0 1,0-8 0-16,-5-10 0 0,-1-4 0 0,1-2 0 16,3-24 0-16,2-6 0 15,0-8 0-15,9-4 0 16,13 0 0-16,5 3 0 16,5 14 0-16,-3 9 0 15,2 15 0 1,-4 3 0-1,-2 21 0-15,0 13 0 16,2 0 0-16,0 2 0 16,0-8 0-16,2-8 0 15,0-10 0-15,0-10 0 16,0 0 0-16,0-16 0 0,-3-12 0 16,-2-4 0-16,-1-6 0 15,-8-2 0-15,-5-4 0 16,-8-3 0-16,-2 3 0 15,0 4 0-15,-14 12 0 16,1 12 0-16,-1 16 0 16,5 10 0-16,3 26 0 15,2 10 0-15,4 5 0 16,0-4 0-16,6-4 0 16,15-13 0-16,5-12 0 0,2-12 0 15,5-6 0-15,0 0 0 16,-2-18 0-16,0-4 0 15,1-5 0-15,-3 4 0 16,0 1 0-16,-4 4 0 16,-4 4 0-16,-5 5 0 15,-7 7 0-15,-3 2 0 16,-4 0 0-16,0 15 0 16,0 4 0-16,1 8 0 15,-1-1 0-15,5-2 0 16,4-2-23-16,4-10 22 15,8-8-14-15,8-4 15 16,4-16 3-16,6-19-2 0,1-8 4 16,-2-10 1-16,-1-5 18 15,-4-6-24-15,-8-8 0 16,-6-4 0-16,-9-5 0 16,-7 1 0-16,-5 8 0 15,0 16 0-15,0 20 0 16,-7 22 0-16,0 14 0 15,0 30 0-15,1 24 0 16,-1 18 0-16,1 11 0 16,0 3 0-16,2-4 0 15,0-10 0-15,0-16 0 0,-1-16 0 16,3-18 0-16,2-14 0 16,0-8 0-16,0-10 0 15,11-24 0-15,18-12 0 16,9-8 0-16,11 0 0 15,5 4 0-15,3 16 0 16,-1 34 0-16,-16 7-120 16,-14 28-864-16</inkml:trace>
  <inkml:trace contextRef="#ctx0" brushRef="#br0" timeOffset="5891.01">28590 10810 431 0,'0'0'999'15,"0"0"-796"-15,0 0 145 16,0 0-58-16,0 0-79 15,0 0-54 1,0 0 1-16,4-70-19 16,-4 70-13-16,0-2-5 0,0 2 19 0,0 0-28 15,0 0-24-15,0 0-29 16,0 0-47-16,0 0-12 16,0 0 0-1,-2 0-12-15,-9 0 11 0,-7 0 1 16,-6 0 0-16,-7 0 1 15,-10 0 0-15,-5 4-2 0,-10 8 1 16,-8 8 0-16,-5 8 4 16,-8 10-3-16,0 10 4 15,-2 8 21 1,4 8-13-16,1 9 35 0,5 9 3 16,-4 22 9-16,-3 30 14 15,9 31-16-15,13 9 7 16,28-9 44-16,23-21-109 15,6-25 0-15,23-25 0 16,8-18 0-16,2-18 0 16,4-8 0-16,12 7 0 0,14 2 0 15,18 0 0 1,24-7 0-16,25-10 0 0,27-12 0 16,10-10 0-16,-14-14 0 15,-33-6 0-15,-36 0 0 16,-21 0 0-16,-6-6 0 15,11-8 0 1,4-6 0-16,4-6 0 0,-7-2 0 16,-7-6 0-16,-5 0 0 15,-7-6 0-15,-4 0 0 16,-5-6 0-16,-5-2 0 16,-6-5 0-16,-6-5 0 15,-8-6 0-15,-2-6 0 16,-7-23 0-16,-1-25 0 0,-9-26 0 15,0-9 0-15,-13 7 0 16,-23 11 0 0,-15 15 0-16,-22 0 0 0,-33 2 0 31,-36 11 0-31,-49 21 0 16,-52 24 0-16,-49 22 0 15,-38 26 0-15,-24 10 0 16,80 4-459-16,49 0-2554 0</inkml:trace>
  <inkml:trace contextRef="#ctx0" brushRef="#br0" timeOffset="13071.54">12553 13110 1617 0,'0'0'854'0,"0"0"-323"15,0 0-198-15,0 0-46 16,0 0-112-16,0 0-88 15,0-56-4-15,2 60-28 16,7 18-2 0,1 6-32-16,11 6-21 0,6 2 0 15,10-6 0-15,13-4 0 16,10-12 0-16,11-9 0 16,6-5 0-16,6-6 0 0,4-19 0 15,-6-3 0-15,-6-2 0 16,-8 2 0-16,-13 4 0 15,-13 6 0-15,-7 10 0 16,-12 8 0-16,-1 0 0 16,-2 20 0-16,2 6 0 15,3 6 0-15,3-3 0 16,2-4 0-16,5-7 0 16,-1-11 0-16,7-7 0 15,-1 0 0-15,9-21 0 16,-2-7 0-16,1-2 0 0,1-2 0 15,-6 6 0 1,-5 6 0-16,-6 10 0 0,-2 8 0 16,-4 2 0-16,2 10 0 15,2 14 0-15,4 4 0 16,5 2 0 0,2-3 0-16,5-8 0 0,-3-5 0 15,3-10 0-15,-1-4 0 16,-2-1 0-16,1-20 0 15,-5-3 0-15,-7-6 0 16,-13-12-215-16,-9 6-468 16,-9 8-661-16</inkml:trace>
  <inkml:trace contextRef="#ctx0" brushRef="#br0" timeOffset="13970.54">4623 15105 1277 0,'0'0'784'0,"0"0"-303"16,0 0-2 0,0 0-176-16,0 0-53 15,0 0-30-15,0 0-73 16,-5 0 8-16,3 0-155 16,-2 0 0-16,2 0 0 15,0 0 0-15,-1 0 0 16,3 0 0-16,0 0 0 15,9 0 0-15,42 0 0 16,56-10 0-16,84-6 0 16,65-8 0-16,43-2 0 15,27 0 0-15,-14 2 0 16,-5 2 0-16,-13 2 0 16,-29 0 0-16,-46 0 0 15,-59 2 0-15,-59 4 0 16,-46 6 0-16,-26 2 0 0,-7 6 0 15,-6-4 0-15,-5 4 0 16,-9 0 0-16,-2 0 0 16,0 0 0-16,0 0 0 15,-20 0-308-15,-9 0-321 16,-13 4-445-16</inkml:trace>
  <inkml:trace contextRef="#ctx0" brushRef="#br0" timeOffset="14332.98">4834 15324 2154 0,'0'0'759'0,"0"0"-279"15,0 0-131-15,0 0-128 16,0 0-88-16,0 0-133 15,138 4 0-15,57-22 0 16,48-8 0-16,33-8 0 0,22-7 0 16,-8 1 0-16,4 0 0 15,-8-2 0-15,-28 2 0 16,-32 0 0-16,-56 8 0 16,-59 8 0-16,-45 10 0 15,-35 6 0-15,-12 2 0 16,-3 6 0-16,-7-4 0 15,-9 4 0-15,0 0 0 16,0 0 0-16,6 0 0 16,26 0-93-16,-3-10-717 15,4-6-738-15</inkml:trace>
  <inkml:trace contextRef="#ctx0" brushRef="#br0" timeOffset="14490.2">8473 14770 2528 0,'0'0'878'0,"0"0"-512"15,0 0-42-15,0 0-324 16,0 0 0-16,0 0 0 0,0 0-134 16,-111 50-674-16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06:43.250"/>
    </inkml:context>
    <inkml:brush xml:id="br0">
      <inkml:brushProperty name="width" value="0.05292" units="cm"/>
      <inkml:brushProperty name="height" value="0.05292" units="cm"/>
      <inkml:brushProperty name="color" value="#FF0000"/>
    </inkml:brush>
  </inkml:definitions>
  <inkml:trace contextRef="#ctx0" brushRef="#br0">15061 5849 1652 0,'0'0'645'0,"0"0"-339"16,0 0-110-16,0 0 15 16,0 0-21-1,0 0-36-15,44 0-5 0,-32 0-17 0,-1 0-14 16,1 0-19 0,1 0-39-16,3 0-3 0,1 0-9 15,3 0-9 1,7 0 1-16,4-2-40 0,7-2 0 15,6-2 0-15,12 0 0 16,11-4 0 0,26-2 0-16,30-4 0 0,-7 2 0 15,-6 0 0-15,-19 2 0 16,-22 2 0 0,0 0 0-16,-3 0 0 0,-16 2 0 15,-17 2 0-15,-16 1 0 16,-7 4 0-16,-8 1 0 0,-2 0-24 15,0 0-144 1,-9 0-200-16,-9 0-319 0,-7 0-410 0</inkml:trace>
  <inkml:trace contextRef="#ctx0" brushRef="#br0" timeOffset="327.11">15235 5777 1646 0,'0'0'656'15,"0"0"-191"-15,0 0-123 16,0 0-98-16,0 0-23 16,0 0-20-16,0 0-53 15,105 0-44-15,-47-2-35 16,33-8-69-16,32-6 0 15,-3 0 0-15,-11 1 0 16,-14 4 0-16,-23 3 0 16,2-2 0-16,0 0 0 0,-17 2 0 15,-14 1 0-15,-16 6 0 16,-12 1 0-16,-9 0 0 16,-4 0-99-16,-2 1-197 15,0 12-265 1,0-5-664-16</inkml:trace>
  <inkml:trace contextRef="#ctx0" brushRef="#br0" timeOffset="1800.39">20308 5815 1360 0,'0'0'858'0,"0"0"-351"16,0 0-232-16,0 0 17 0,0 0-131 15,0 0-35-15,0 0-16 16,60 104-56-16,-39-74-8 16,3-4-28-16,7-8-18 15,9-8 21-15,10-10 0 16,12-1 11-16,11-26 20 16,6-7-31-16,2-8 9 15,-2 0-10-15,-10 2-14 16,-11 8 27-16,-11 10-27 15,-12 10 3 1,-6 10 29-16,3 2-38 0,1 14 0 16,9 16 0-16,7 2 0 0,4 2 0 15,1-2 0 1,0-7 0-16,-1-7 0 0,-2-11 0 31,3-7 0-31,-1 0 0 0,5-14 0 16,3-12 0-16,1-4 0 0,-2-2 0 31,-5 0 0-31,-5 8 0 0,-15 8 0 16,-6 8 0-1,-6 8 0-15,-1 0 0 0,0 20 0 16,5 8 0-16,2 4 0 16,4 0 0-16,-2-4 0 15,0-6 0-15,-4-6 0 16,0-4 0-16,-2-8 0 15,2-4 0-15,4 0 0 16,4 0 0-16,7-14 0 0,8-6 0 16,-2-4 0-16,-1 2 0 15,-3 4 0 1,-3 4 0-16,-5 6 0 0,-1 6 0 16,-1 2 0-16,-1 0 0 15,5 8 0-15,2 6 0 16,2 0 0-16,0 0 0 15,6-6 0-15,-2-4 0 16,3-4 0-16,3 0 0 16,-2-14 0-16,4-6 0 15,-4-4 0-15,-4 0 0 16,-3 2 0-16,-8 0 0 0,-1 6 0 16,-7 2 0-1,-8 6 0-15,-3 2 0 0,-5 4 0 16,-3 2 0-16,0 0 0 15,-2 0 0-15,-1 0 0 16,-1 0 0-16,0 0 0 16,1 0 0-16,-2 0 0 15,-1 0 0-15,0 0 0 16,-2 0 0-16,0 0 0 16,-2 0 0-16,-14 0-44 15,-7-8-1071-15</inkml:trace>
  <inkml:trace contextRef="#ctx0" brushRef="#br0" timeOffset="4566.39">12684 6605 1435 0,'0'0'532'16,"0"0"-286"-16,0 0 89 16,0 0-90-16,0 0-89 15,0 0-41-15,83 112-37 16,-59-94 10-16,2-1-1 16,8-8 9-16,3-5 1 15,8-4-1-15,7 0-27 16,5-1-24-16,6-16-33 15,2-1 2-15,-1 0-5 16,-3 0-2-16,-6 2 23 0,-4 4 11 16,-6 2 11-1,-5 4 7-15,-4 6-32 0,-3 0 0 16,2 0-9-16,-1 16-11 16,-1 4 8-16,-2 2-9 15,0 0-5-15,-2-2 1 16,-2-2-2-16,2-6 0 15,0-2 0-15,3-7 0 16,5-3 12-16,8 0-11 16,2-13 8-16,6-6-6 15,-1-7-2-15,-1 1-1 16,-4 1 0-16,-7 4 0 0,-7 6 6 16,-6 8 0-16,-3 4 5 15,1 2-11-15,0 0 0 16,1 12 0-16,6 4 0 15,1 0 0-15,5 0 0 16,6-4 0-16,8-6 0 16,1-6 0-16,5 0 0 15,3 0 0-15,-2-16 0 16,1-2 0-16,-2-2 0 0,-2 2 0 16,-2 2 0-1,-8 6 0-15,-1 6 0 0,-7 4 0 16,-5 0 0-16,0 6 0 15,-4 8 0-15,3 4 0 16,-3-2 0-16,2 0 0 16,0-3 0-16,2-2 0 15,3-3 0-15,0 0 0 16,4-3 0-16,0-1 0 0,2-4 0 16,7 0 0-1,1-3 0-15,2-11 0 0,4-4 0 16,-2-1 0-16,-4-2 0 15,-11 3 0-15,-7 4 0 16,-10 2 0-16,-9 6 0 16,-7 2 0-1,-3 2 0-15,-3 2 0 16,0 0 0-16,-27 0-36 0,-9 0-728 0,3 0-2229 16</inkml:trace>
  <inkml:trace contextRef="#ctx0" brushRef="#br0" timeOffset="6295.63">20981 6838 1430 0,'0'0'635'16,"0"0"-174"-16,0 0-90 0,0 0-49 15,0 0-117 1,0 0-50-16,0 0-14 0,-4-54-41 15,4 63-28-15,8 13-25 16,6 6-4-16,3 7-17 16,6-3-17-16,6 0 6 15,7-8-9-15,9-6-5 16,5-8 4-16,10-8-5 16,7-2 0-16,3-6 0 15,1-16 1-15,-2-4 11 16,1-4-10-1,-6 4 7-15,-9 4-5 0,-8 8-3 16,-9 7-2-16,-5 7 2 0,-4 0-1 16,0 15 23-1,0 11-23-15,5 4 0 0,1 0 0 16,4-2 0-16,3-4-3 16,0-8 3-1,3-10 0-15,1-6 3 0,1 0-3 16,2-18 0-16,2-10 0 15,-1-6 0-15,-2-4 0 16,-1 2 0-16,-9 4 0 16,-5 7 0-16,-6 11 0 15,-4 10 0-15,-2 4 0 16,4 4 0-16,4 18 0 16,7 6 0-16,-1 5 0 0,6-5 0 15,-3-2 0 1,-1-8 0-16,1-8 0 0,-2-6 0 15,4-4 0-15,0 0 0 16,3-14 0-16,1-6 0 16,0-6 0-1,1-2 0-15,-3 1 0 0,-1 5 0 16,-5 4 0-16,-5 11 0 16,-2 4 0-16,-6 3 0 15,2 0 0-15,2 18 0 0,-2 1 0 16,4 3 0-1,0-4 0-15,2-2 0 0,4-4 0 32,-1-6 0-32,-1-4 0 0,0-2 0 0,-6 0 0 15,-2-16 0-15,-10-6-17 16,-15-18-295-16,0 5-525 16,0 5-1672-16</inkml:trace>
  <inkml:trace contextRef="#ctx0" brushRef="#br0" timeOffset="7497.49">7885 8179 1756 0,'0'0'720'0,"0"0"-381"16,0 0 5-16,0 0-52 15,0 0-140-15,0 0-82 16,0 0-7-16,16-12-31 16,10 46 34-16,7 7-14 15,8 2-29-15,1 0 4 16,5-10-27-16,-3-8 0 16,3-10 9-16,0-10-9 0,2-5 12 15,7-8 3 1,-1-20-3-16,3-6 16 0,-2-5-20 15,-5 2-1-15,-4 0 16 16,-7 9-7 0,-6 10 14-16,-1 10-30 0,0 8 0 15,3 0 0-15,6 20 0 16,3 8 0-16,3 0 0 16,0-2 0-16,-2-5 0 15,-1-10 0-15,-7-7 0 16,-3-4 0-16,1 0 0 15,-3-7 0-15,4-14 0 16,-2 2 0-16,3-3 0 16,-3 1 0-16,1 7 0 0,-1 8 0 15,2 6 0-15,2 0 0 0,1 4 0 16,5 15 0-16,-1-1 0 16,-1 0 0-16,-7-4 0 15,-3-5 0-15,-4-5 0 16,-2-2 0-16,-1-2 0 15,-1 0 0-15,4-7 0 16,8-24-209-16,-5 5-630 16,-1-2-1565-16</inkml:trace>
  <inkml:trace contextRef="#ctx0" brushRef="#br0" timeOffset="7797.13">13183 8438 2859 0,'0'0'748'0,"0"0"-548"16,0 0-137-16,0 0-45 16,0 0-18-16,0 0-633 15,0 0-1037-15</inkml:trace>
  <inkml:trace contextRef="#ctx0" brushRef="#br0" timeOffset="122219.07">22803 1498 874 0,'0'0'1255'16,"0"0"-666"-16,0 0-220 16,0 0 13-16,0 0-155 15,0 0-98 1,-10-35-59-16,10 35-16 0,4 11 21 16,5 3-3-1,2 0-72-15,-2 0 0 0,3-2 0 0,1-4 0 16,0-8 0-16,3 0 0 15,-1-8-28-15,1-21 10 16,-3-7 9 0,-6-1 9-16,-5 0 1 0,-2 9-1 15,0 10 2-15,-18 14-2 16,-2 4 1-16,-4 14 0 16,4 16 6-16,1 3-6 15,11 0 0-15,6-2-1 16,2-9-3-16,2-8-8 15,16-10 2 1,6-4 9 0,0 0 0-16,-3-17 0 0,-3-5 0 15,-9 0-1-15,-9 2-10 16,0 4 11-16,-7 6 0 16,-13 5 1-16,-7 5 5 15,-2 0-4-15,2 13 8 16,2 7-10-16,12 1-10 15,7-3 1-15,6-10-131 16,0-4-484-16,0-4-982 0</inkml:trace>
  <inkml:trace contextRef="#ctx0" brushRef="#br0" timeOffset="122732.58">25828 886 2469 0,'0'0'531'16,"0"0"-323"-16,0 0 0 16,0 0-130-16,0 0-65 15,-43 119-11-15,43-104-2 16,0-5-15-16,11-10 14 16,2 0 1-16,6-10 21 15,-2-16 7-15,-3-3-27 16,-6-4 16-16,-8 5-11 15,0 4 20-15,0 6 25 16,-18 8 9-16,-6 10-8 0,-2 0-22 16,-3 10-29-16,2 16 6 15,2 4-7-15,10-4 0 16,5-5 5-16,10-10-5 16,0-9 0-16,16-2 11 15,11-6-11-15,2-14 0 16,-7 2 0-16,-8 4-18 15,-14 14-115-15,-27 10-428 16,-6 16-812-16</inkml:trace>
  <inkml:trace contextRef="#ctx0" brushRef="#br0" timeOffset="123235.16">27187 2452 2328 0,'0'0'697'0,"0"0"-395"15,0 0-17-15,0 0-182 16,-61 114-67-16,61-84-12 0,0-2-16 16,7-6-16-1,11-11 7-15,-1-11-30 0,6 0 31 16,-3-25 24-16,-2-8-16 15,-8-11 26 1,-6-1-32-16,-4-1 13 0,0 4 1 16,-21 8-5-16,-6 12 35 15,-4 12-2-15,0 10-11 16,-2 4-8-16,6 24-17 16,4 4 1-16,12 0-9 15,9-6-1-15,2-6-8 16,0-6 9-16,13-7-62 15,3-6-250-15,-11 2-944 0</inkml:trace>
  <inkml:trace contextRef="#ctx0" brushRef="#br0" timeOffset="123687.7">26596 3738 1876 0,'0'0'882'0,"0"0"-410"0,0 0-208 0,0 0-149 0,-89 104-62 15,85-82-47-15,4-4-5 32,0-10-1-32,8-8-4 15,10-2-8-15,4-24 12 16,1-11 1-16,-3-2 27 15,-9 1-20-15,-7 3 25 16,-4 13 33-16,-4 8 6 16,-19 14 6-16,-8 0-54 15,-2 25-23-15,2 4 21 16,4 6-21-16,12-5 9 0,7-8-10 16,8-8-5-16,0-8 4 15,19-6-37-15,1-4-74 16,-5-16-149-16,-15 4-463 0</inkml:trace>
  <inkml:trace contextRef="#ctx0" brushRef="#br0" timeOffset="124158.76">23960 4182 907 0,'0'0'1363'16,"0"0"-691"-16,0 0-181 15,0 0-221-15,0 0-114 16,0 0-84-16,0 0-51 0,-44 51 0 16,37-29-5-1,4-6-8-15,3-6 8 0,0-8-14 16,0-2 8-16,17-8-8 16,2-18 4-16,-1-6-3 15,0-6 4-15,-9 0 2 16,-5 3 12-16,-4 10 2 15,0 8-23-15,-6 12 0 16,-15 5 0-16,-1 11 0 16,-2 18 0-16,4 3 0 15,9 4 0-15,11-6 0 16,0-8-520-16,6-14-1111 0</inkml:trace>
  <inkml:trace contextRef="#ctx0" brushRef="#br0" timeOffset="125262.01">22994 1353 738 0,'0'0'506'0,"0"0"-271"16,0 0-20-16,0 0-6 16,0 0-29-16,-123 36-54 15,103-27 13-15,-1 1-10 16,2-2-6-16,-2-3 63 16,3 1-11-16,5-2 0 0,2-1 10 15,4-2-54 1,5-1-26-16,2 0-27 0,0 0-22 15,0 0 2-15,29-1-28 16,16-17 8-16,19-7 22 16,28-13-41-1,35-16 2-15,35-14-18 0,19-10 3 16,4-1 3-16,-9 1-9 16,-18 6 0-16,-2 2 7 15,-9 2-6-15,-24 12-1 16,-28 16 0-16,-26 8 0 15,-19 9 1-15,-4-1-1 16,-5 3 0-16,-8 0 18 0,-18 9-16 16,-8 4 47-16,-5 6-11 15,-2 2-25-15,0 0 11 16,0 0-24-16,0 0 0 16,0 0 0-16,0 0 8 15,0 0-11-15,0 0 3 16,5-2 0-16,-1 0-9 15,7-4 6-15,2 0-12 16,3 0 15-16,-3 0-39 16,-1 4 0-16,-6 2-48 15,-6 6-276-15,0 8-752 0</inkml:trace>
  <inkml:trace contextRef="#ctx0" brushRef="#br0" timeOffset="126196.6">25217 658 793 0,'0'0'279'15,"0"0"-17"-15,0 0-52 0,0 0-23 16,0 0-79-16,-123-57 60 16,107 43 17-16,1 0 49 15,-1 0-81-15,-1 0 22 16,1 0 7-16,3 2-27 16,-1 2 19-16,3 2-15 15,3 2 4-15,3 4-17 0,2 2-58 16,3 0-50-16,0 0-20 15,16 2-12-15,22 16 21 16,18 8 33 0,33 14-6-16,38 12-6 0,35 15-35 15,12 5-2 1,-2 0-11-16,-11-2 0 0,-14-8 0 16,1 2 0-16,-3-6 0 15,-9-1 0-15,-27-13 0 16,-24-10 0-16,-20-6 0 15,-9-6 0-15,8 4 0 0,5 4 0 16,2 2 0-16,-3-2 0 16,-6-2 0-1,-3 1 0-15,2-1 0 0,-3 0 0 16,-5-2 0-16,-3-2 0 16,-6-4 0-16,-6-4 0 15,-7-2 0-15,-9-4 0 16,-3-2 0-16,-7-4 0 15,-5-2 0-15,-3 0 0 16,-4-2 0-16,0 0 0 16,0 0 0-16,0 0 0 0,0 0 0 15,0-10 0 1,-8-4 0-16,-7 2-11 0,-12 10-232 16,4 2-479-16,1 0-552 15</inkml:trace>
  <inkml:trace contextRef="#ctx0" brushRef="#br0" timeOffset="126935.7">27559 1698 743 0,'0'0'647'16,"0"0"-329"-1,0 0 13-15,0 0-79 0,0 0-34 16,0 0 16-16,0 0-7 16,6-102-9-16,-6 102-50 15,0 0-75-15,0 0-41 16,0 0-41-16,-2 12-10 15,-2 12 31-15,-5 10-5 16,-1 8 30-16,-5 10 10 16,-3 11-5-16,-7 7 7 15,-6 10-20-15,-4 6-4 0,-7 17 5 16,-12 19-37-16,6-10 7 16,2-12-13-16,4-12-7 15,4-17 31-15,-4 7-16 16,-2 8 6-1,1-7-3-15,5-7-18 0,5-10 0 16,4-6 0-16,4-8 0 16,8-8 0-16,3-6 0 15,5-6 0-15,5-8 0 16,0-5 0-16,4-8 0 16,0-5 0-16,0 0 0 15,0-2 0-15,0 0 0 0,0 0 0 16,0 0 0-16,0 0 0 15,0 0 0-15,0-2 0 16,0-2 0 0,0 0 0-16,0 3-9 0,-6 1-114 15,2 0-50-15,-2 0-148 32,-10 1-234-32,3 9-260 0,-3-2-907 15</inkml:trace>
  <inkml:trace contextRef="#ctx0" brushRef="#br0" timeOffset="127791.71">26794 3208 694 0,'0'0'393'16,"0"0"-121"-16,0 0-35 15,0 0-20-15,0 0-79 16,0 0-30-16,0 0 10 16,38-102-24-16,-38 102 32 15,0 0 6-15,0 0-14 16,0 0 20-16,0 0-26 16,0 6-10-16,-9 12 15 0,-4 8 12 15,-3 12-11 1,-2 8-13-16,-4 8-38 15,0 7-14-15,-1 1-29 0,2-2-2 16,3-4 2-16,1-6-7 16,7-10-1-16,3-6-14 15,3-11-2-15,4-8-22 16,0-7-154-16,0-8-128 16,0 0-406-16,0 0-89 0</inkml:trace>
  <inkml:trace contextRef="#ctx0" brushRef="#br0" timeOffset="128561.52">26596 3820 1182 0,'0'0'482'0,"0"0"-206"16,0 0 29-16,0 0-68 16,0 0-45-16,-120 14 14 15,81-4 15-15,-5 2-29 16,-3 0-19-1,-4 4-21-15,-2 2-29 0,-1 0-14 16,-1 4-26-16,-1 0-17 16,0 2 0-16,0 0-35 15,-2 5-31-15,0-2 0 16,-2 1 0-16,-5-1 0 16,1-1 0-16,-3 0 0 15,3-4 0-15,-1-2 0 0,7-2 0 16,4 0 0-16,4-4 0 15,5 2 0-15,1-2 0 16,-1 0 0-16,0-2 0 16,0 0 0-16,1 0 0 15,-5 2 0-15,0 0 0 32,-4 4 0-32,-3 0 0 0,0 1 0 0,1-1 0 15,-1-3 0-15,2 2 0 16,3-5 0-16,4 2 0 15,0-4 0-15,1 2 0 16,1-2 0 0,5 0 0-16,5-2 0 15,5 0 0-15,8-2 0 0,11-4 0 0,7 0 0 16,4-2 0-16,0 0 0 16,21-8-288-16,6-10-440 15,-2-2-930-15</inkml:trace>
  <inkml:trace contextRef="#ctx0" brushRef="#br0" timeOffset="129595.9">22929 2203 33 0,'0'0'400'0,"0"0"-127"16,0 0 18-16,0 0-46 15,-60-128-1-15,48 98-41 16,1 0-33-16,5 0 80 16,-2 4-46-16,4-2-21 15,2 2 32-15,-2-1 11 16,-1 2-74-16,1 3 36 16,2 1-39-16,-3 5-35 0,0 2-3 15,3 0-19-15,-2 3-8 16,2 0-48-16,-1 1-2 15,1 4 28-15,2 4-20 16,0 2 13-16,0 0-27 16,0 20-16-16,9 22-15 15,22 30 6-15,23 39-3 16,21 44 0-16,14 19 0 16,3 4 0-16,1-3 0 15,-6-11 0-15,3 8 0 16,-3 5 0-16,-2-1 0 0,-8-9 0 15,-3-14 0-15,-9-15 0 16,-13-28 0 0,-11-28 0-16,-12-24 0 15,-5-12 0-15,3 3 0 0,2-1 0 0,2 0 0 16,-2-8 0 0,-2-4 0-16,-5-6 0 15,0-4 0-15,-2-4 0 0,-4-4 0 16,0-4 0-16,-5-4 0 0,2-2 0 15,-2 0 0-15,1-2 0 16,1-2 0-16,-2 3 0 16,2-6 0-1,-2 3 0-15,3-2 0 0,-5 1 0 16,2-2-18-16,-2 2-87 16,0 1-68-16,-1 0-200 15,4 0-168-15,-5-2-87 16,-3-1-153-16</inkml:trace>
  <inkml:trace contextRef="#ctx0" brushRef="#br0" timeOffset="130197.2">24382 4543 1355 0,'0'0'802'0,"0"0"-190"15,0 0-124-15,0 0-247 16,0 0-43-16,0 0-54 16,0 0-81-16,-63 7-43 0,54 15-11 15,2 2-9-15,7 0 3 16,0-4-3-16,2-8-6 16,17-10-12-16,5-2-38 15,2-10 19-15,1-16 10 16,-7-8 27-16,-11-2 6 15,-9-1 6-15,0 3 13 16,-25 9 13-16,-8 8-4 16,-5 12 14-16,-4 5-6 15,5 11 2-15,6 19 12 16,6 6-56-16,15 3 0 16,10-1 0-16,0-8 0 15,31-10 0-15,10-14 0 16,8-6-15-16,2-18 0 0,-7-14-17 15,-9-8 11-15,-18 1 15 16,-13 2 6-16,-4 4 0 16,-8 8 14-16,-17 7 4 15,-4 7 19-15,-2 11-17 16,2 0-20-16,0 26 0 16,7 9 0-16,8 1 0 15,12 0 0-15,2-8 0 16,11-6 0-16,16-12 0 15,2-10 0-15,-3 0 0 16,-1-16-24-16,-10-10 23 16,-7-6-7-16,-8 0 8 0,-2-3 11 15,-23 3-1-15,-6 8 2 16,-7 6-12-16,-1 10 0 16,4 8 0-16,4 0 0 15,6 16 0-15,14 10 0 16,11 12 0-16,11-8-125 15,9-9-859-15</inkml:trace>
  <inkml:trace contextRef="#ctx0" brushRef="#br0" timeOffset="131364.96">26553 3721 1512 0,'0'0'725'16,"0"0"-178"-16,0 0-39 0,0 0-245 15,0 0-60-15,0 0-110 16,0 0-42-16,-75 86 21 16,65-41-42-16,8-3-24 0,2-4 22 15,8-12-22-15,13-10 2 16,6-14-8-16,2-2-9 15,-2-18 9-15,-4-14 1 16,-8-6 1-16,-11 0 21 16,-4 2-22-16,-6 4 25 15,-17 7-26-15,-6 11 0 16,-2 14 0-16,-2 0 0 16,3 23 0-16,9 13 0 15,7 4 0-15,12 2 0 16,2-4 0-16,12-8 0 0,13-10 0 15,7-14 0-15,2-6 0 16,-3-4 0 0,-5-20 0-16,-8-6 0 0,-7-4 0 15,-11-2 0-15,0-4 0 16,-9 0 0-16,-17 1 0 16,-6 6 0-16,-1 10 0 15,0 14 0-15,4 9 0 16,6 11 0-16,10 25 0 15,11 8 0-15,2 5 0 0,7-5 0 16,19-8 0-16,6-12 0 16,3-12 0-16,-2-12 0 15,-1 0 0-15,-8-22 0 16,-8-6 0-16,-9-6 0 16,-7-2 0-16,0 0 0 15,-14 4 0 1,-8 4 0-16,0 11 0 0,-14 17-57 15,5 20-287 1,6 6-725-16</inkml:trace>
  <inkml:trace contextRef="#ctx0" brushRef="#br0" timeOffset="132323.96">27679 1562 1664 0,'0'0'631'0,"0"0"-125"15,0 0-36-15,0 0-267 16,0 0-68-16,0 0-37 16,-123 26-38-16,101 2-2 15,7 6-10 1,3 0-15-16,10 2 8 0,2-8-28 16,6-6 4-16,21-14-17 0,7-8-8 15,1-5 4-15,2-26 4 16,-8-9 6-16,-10-6 13 15,-10 0-18-15,-9 2 13 16,-5 4 9 0,-24 8-22-16,-4 9 13 0,-7 15 16 15,-2 8-18-15,4 11-1 16,4 23-11-16,9 8 0 16,10 2 0-16,13 0 0 15,2-10 0-15,9-10 0 16,18-12-12-16,6-12-8 15,0 0 1-15,-1-26 12 0,-10-6 6 16,-9-4-17 0,-13-2 18-16,0 1-6 0,-4 6 6 15,-16 3 20-15,-2 7-19 16,-3 10 21-16,0 11 18 16,2 0-40-16,2 18 0 15,7 15 0 1,8 6-20-16,6 1-85 0,4-12-594 15,10-14-1684-15</inkml:trace>
  <inkml:trace contextRef="#ctx0" brushRef="#br0" timeOffset="133299.34">24839 491 704 0,'0'0'903'16,"0"0"-540"-16,0 0 5 15,0 0-1-15,0 0-61 16,0 0-21-16,0 0-83 16,0-10-30-16,0 18-80 15,0 8-43-15,0 4-25 16,0-2-18-16,15-4-12 16,14-12-22-16,4-2-58 0,5-14 65 15,-5-16 4-15,-6-2 17 16,-9-2 34-16,-16 4-32 15,-2 4 68-15,-2 7 31 16,-18 5-22-16,-3 10 5 16,-1 4-41-16,0 0-43 15,3 22 0-15,4 9 0 16,5 5 0-16,6 0 0 16,6-6 0-16,0-4 0 15,0-12 0-15,16-8-17 16,1-6 2-16,6-4-13 15,-1-20 28-15,-5-8 0 0,-6-6 1 16,-8 0 18-16,-3 2-18 16,0 4 17-16,-20 7 3 15,-3 10-21-15,-3 15 0 16,2 0 0-16,-1 32 0 16,5 50 0-16,7-4-194 15,3-4-633-15</inkml:trace>
  <inkml:trace contextRef="#ctx0" brushRef="#br0" timeOffset="134428.34">22748 1494 1751 0,'0'0'704'16,"0"0"-329"-16,0 0-29 0,0 0-131 15,0 0-131-15,0 0-63 16,0 0-7-16,-24 120 13 16,35-80-15-16,7-10-11 15,9-12-1-15,2-14-43 16,2-4 20-16,-2-18 23 16,-8-16 12-16,-7-6 20 0,-14-4-8 15,0 2 21 1,-22 3 45-16,-12 8-29 0,-3 8 8 15,-4 14 12-15,6 9-15 16,1 0-15-16,7 26-31 16,10 11-13-16,10 8-1 15,7 3-6 1,11-6-1-16,25-6-8 0,15-14-3 16,10-18 11-16,3-4-32 15,-4-24 4-15,-9-16 13 16,-18-6-8-16,-14-4 19 15,-19 0 5-15,-3 1 9 16,-30 7 15-16,-10 4 11 16,-5 10 5-16,0 14 4 15,4 14-18-15,9 0-26 0,6 30 0 16,8 16 0-16,13 7 0 16,8 2 0-16,0-5 0 15,27-7 0-15,8-11 0 16,5-14-15-16,0-14-32 31,0-4-2-31,-8-12 38 0,-10-16 4 16,-11-6 7-16,-11-4 5 0,0-1-4 15,-18-1-1-15,-13 7 5 0,-5 6 1 32,5 11 21-32,0 16-6 15,6 0-6-15,6 26-15 16,3 17-5-16,11 7 4 15,5 1-8-15,0-4 9 16,21-11-10-16,10-16 7 16,4-14-18-16,3-6 4 15,-5-20 2-15,-10-14 15 0,-15-6 0 16,-8 0 2-16,-8 2 16 16,-28 10-18-16,-44 25 0 15,7 3-166-15,-6 17-789 0</inkml:trace>
  <inkml:trace contextRef="#ctx0" brushRef="#br0" timeOffset="138624.47">22962 1530 825 0,'0'0'494'16,"0"0"-313"-16,0 0-6 16,0 0 20-16,0 0-25 15,0 0-46-15,-24-14-40 16,19 12-20-16,1 0 5 15,-1 2 14-15,0-2 15 16,-1 2 7-16,-3 0-7 16,-5 0 2-16,1 0-28 0,-3 0-24 15,-1 0 1-15,-1 0 6 16,-2 0-2-16,0 0 20 16,2 0 8-1,3 0 6-15,3 0-20 16,3 0 10-16,5 0-13 15,0 0-17-15,4 0-2 16,0 0-8-16,0 0-2 16,0 0-1-16,0 0-8 15,0 0 1-15,0 0-3 16,0 0-24-16,0 0 2 16,0 0 7-16,6 0 0 15,7 0 22-15,8 0-2 0,-1 0 2 16,5 0 1-16,1 0-31 15,-2 0 8 1,3 0 11-16,-4 0-1 0,-3 0 19 16,-3 0-38-16,-1 0 0 15,-1 0 0-15,-1 0 0 16,2 0 0-16,0 0 0 16,1 0 0-16,5 0 0 15,3 0 0-15,6 0 0 16,3 0 0-16,1-2 0 15,7 0 0-15,1-2 0 0,1 1 0 16,1 2 0 0,-5 1 0-16,0-2 0 15,-2 2 0-15,-2-2 0 0,2 2 0 16,-1-2 0-16,7 2 0 16,2 0 0-16,2-3 0 15,4 3 0-15,-3 0 0 16,-1 0 0-16,2-1 0 15,-6 1 0-15,1-3 0 0,-1 3 0 16,3-1 0-16,0 1 0 16,2-3 0-16,3 3 0 15,-2-1 0-15,4-1 0 16,0-2 0-16,-4 1 0 16,4-1 0-16,-2 3 0 15,-2-3 0-15,2 0 0 16,-3-1 0-16,-2 4 0 15,0-2 0-15,-1 3 0 16,3-1 0-16,2 1 0 0,1-3 0 16,4-1 0-1,-1 2 0-15,1-2 0 0,-3 0 0 16,-1 3 0-16,-1-2 0 16,-2 2 0-1,0-2 0-15,2 3 0 0,-2 0 0 16,3 0 0-16,-2 0 0 15,2 0 0-15,-3 0 0 16,-2 0 0-16,-2 0 0 16,-3-2 0-16,-3 1 0 15,0 1 0-15,-3-3 0 16,-1 3 0-16,1 0 0 16,1 0 0-16,1 0 0 0,0 0 0 15,-2 0 0 1,-1 0 0-16,-1 0 0 0,-3 0 0 15,2 0 0-15,-2 0 0 16,-1 0 0-16,1 0 0 16,-2 0 0-1,0 0 0-15,-2 0 0 0,-1 0 0 16,1 0 0-16,-3 3 0 16,1-2 0-16,-3 1 0 15,3 1 0-15,-3-2 0 16,0 2 0-16,1-2 0 15,1-1 0-15,1 3 0 16,1-3 0-16,-1 1 0 0,2-1 0 16,-3 0 0-16,-1 3 0 15,-2-3 0-15,4 1 0 16,-2 1 0-16,1 1 0 16,0-2 0-16,-1 2 0 15,1-2 0-15,-1 3 0 16,-1-1 0-1,0-1 0-15,-2-1 0 0,0 2 0 16,0-2 0-16,3 2 0 16,-4-2 0-16,2-1 0 0,-3 3 0 15,-1-2 0-15,-3 2 0 16,1-1 0-16,-3 0 0 16,1 0 0-1,-2-2 0-15,-2 1 0 0,2-1 0 16,-2 3 0-16,0-3 0 15,0 1 0-15,0 2 0 16,-1-2 0-16,0-1 0 16,-2 3 0-16,-2-3 0 15,-1 0 0-15,-3 2 0 16,0-2 0-16,0 0 0 16,0 0 0-16,0 0 0 0,0 2 0 15,0-2 0-15,0 2 0 16,0-2 0-16,0 0 0 15,0 0 0-15,0 0 0 16,-61 0 0-16,-1-6-63 31,-21-6-2532-31</inkml:trace>
  <inkml:trace contextRef="#ctx0" brushRef="#br0" timeOffset="140720.91">21781 1285 2141 0,'0'0'742'16,"0"0"-291"-16,0 0-125 15,0 0-88-15,0 0-40 16,0 0-198-16,-20-82 0 15,13 116 0-15,-2 20 0 16,1 35 0-16,-1-2 0 16,4 10 0-16,0-5 0 15,5-28 0-15,0-6 0 16,0-23 0-16,0-28 0 16,5-8 0-16,7-56 0 15,-2-37 0-15,-5-35 0 0,-5-9 0 16,0 22 0-16,-7 32 0 15,-1 40 0-15,1 18 0 16,2 10 0-16,5 11 0 16,0 5 0-16,2 29 0 15,27 27 0-15,10 14 0 16,5 6 0-16,9 3 0 16,1-7 0-16,-3-8 0 15,-2-10 0-15,-11-8 0 16,-9-10 0-16,-14-12-26 15,-12-12-127-15,-19-12-153 0,-19-2-148 16,-11-16-531-16</inkml:trace>
  <inkml:trace contextRef="#ctx0" brushRef="#br0" timeOffset="140862.15">21652 1594 1974 0,'0'0'854'0,"0"0"-392"16,0 0-195-16,0 0-104 15,0 0-131-15,0 0-1 16,261-128-31-16,-115 63-213 0,8-3-953 16</inkml:trace>
  <inkml:trace contextRef="#ctx0" brushRef="#br0" timeOffset="142033.1">25749 194 1213 0,'0'0'937'0,"0"0"-348"16,0 0-36-16,0 0-206 16,0 0-137-16,0 0-76 15,0 0-83-15,-2 21-9 16,2 26-22 0,0 11-20-16,7 7 0 0,4-5 0 15,0-10 0-15,2-14 0 0,-3-12 0 31,-4-14 0-31,-4-10 0 16,-2-8 0-16,0-24 0 16,0-12 0-16,-13-12 0 15,-5-6 0-15,0-4 0 16,-2-3 0-16,-2 1 0 16,4 8 0-16,0 14 0 15,8 16 0-15,2 16 0 0,6 12 0 16,2 2 0-16,0 0 0 15,10 0 0-15,11 0 0 16,8 18 0-16,2 10 0 16,-2 2 0-16,-2 2 0 15,-12 2-12-15,-5-2-14 16,-10 1 4-16,0-4 11 16,-20 0 11-16,-5-7 1 15,1-4 1-15,4-7 22 16,6-4-15-16,9-5-5 15,5-2-4-15,0 0-7 16,8-5 7-16,16-10-38 16,11-6 38-16,8-1 5 0,1 4-5 15,4 4-7 1,-7 10-8-16,-3 4-12 0,-9 3 21 16,-6 18-9-16,-9 9 15 15,-10 6-11-15,-4 5 22 16,0-1-11-16,-16-2 8 15,-9-4-7-15,-2-6 30 16,-1-6 0-16,4-8-1 16,5-8 10-16,6-6-40 15,13-10 0-15,3-12-153 16,16 0-1029-16</inkml:trace>
  <inkml:trace contextRef="#ctx0" brushRef="#br0" timeOffset="142599.07">28309 804 1707 0,'0'0'647'0,"0"0"-108"16,0 0-3-16,0 0-299 15,0 0-81-15,0 0-27 0,0 0-79 16,-38 28-35-16,22-2 3 16,-5 4-8-16,-2 4 8 15,-4 2-1-15,-2 4 0 16,0 3-17-16,6 0 0 15,2 1 0-15,13-1 0 16,8-3 0-16,4-6 0 16,31-10 0-16,19-8 0 15,13-14 0-15,12-2 0 16,6-14 0-16,-4-16 0 16,-14-2 0-16,-16 4 0 0,-17 4 0 15,-17 10 0 1,-15 6 0-16,-2 6 0 0,0 2 0 15,-36 14 0-15,3 12-297 16,0 6-1676-16</inkml:trace>
  <inkml:trace contextRef="#ctx0" brushRef="#br0" timeOffset="143196.66">27387 3990 1187 0,'0'0'483'16,"0"0"12"-16,0 0 24 0,0 0-224 15,0 0 44-15,0 0-52 16,0 0-42-16,-84-48 1 15,84 42-246-15,-3 6 0 16,3 0 0-16,0 18 0 16,0 22 0-16,5 14 0 15,12 11 0-15,1 1 0 16,4-6 0-16,-2-10 0 16,1-12 0-16,-6-14-27 15,-11-24-540-15,-2-10-448 16,-2-20-230-16</inkml:trace>
  <inkml:trace contextRef="#ctx0" brushRef="#br0" timeOffset="143423.31">27293 3896 1280 0,'0'0'1232'0,"0"0"-530"16,0 0-253-16,0 0-240 16,0 0-140-16,0 0 6 15,0 0-20-15,147 50-30 16,-86-22-25-16,-1 2 0 15,-6 3 0 1,-10-2 0-16,-13 1 0 16,-15 3 0-16,-16 3 0 15,-14 4 0-15,-32 8 0 0,-44 14 0 16,-73 28-69 0,15-11-197-16,-14-13-753 0</inkml:trace>
  <inkml:trace contextRef="#ctx0" brushRef="#br0" timeOffset="144085.31">23142 4311 1822 0,'0'0'670'0,"0"0"-314"0,0 0 156 15,0 0-288-15,0 0-59 16,0 0-15-16,0 0-75 15,-22-50-21-15,29 104 14 16,13 14-68 0,6 10 0-16,3 3 0 0,0-5 0 15,-2-10 0-15,-4-14 0 16,-3-12 0-16,-7-11 0 0,-7-16 0 16,-3-11 0-16,-3-2 0 15,0-18-111-15,-7-24-261 16,-24-46-322-16,2 8-159 15,0-1-376-15</inkml:trace>
  <inkml:trace contextRef="#ctx0" brushRef="#br0" timeOffset="144257.94">23142 4311 958 0,'-2'-20'949'0,"0"20"-205"16,2 0-264-16,0 0-254 16,0 0-63-16,7 0-44 15,15-2 7-15,9-2-20 0,10-8-38 16,9-6-34-1,4-6-31-15,2-2-3 0,-8 0-79 16,-9 6-176 0,-15 10-90-16,-24 10-157 0,0 10-90 15,-9 12-198-15</inkml:trace>
  <inkml:trace contextRef="#ctx0" brushRef="#br0" timeOffset="144462.51">23237 4646 1996 0,'0'0'729'0,"0"0"-384"16,0 0-15-16,0 0-144 15,0 0-60-15,0 0-56 0,119-85-25 16,-80 59-31-16,-2 2-14 16,-3 5-2-16,-8 1-34 15,-6 5-66 1,-6 8-138-16,-8 5-85 0,-6 10-226 15,-8 16 62-15,-11 2-270 0</inkml:trace>
  <inkml:trace contextRef="#ctx0" brushRef="#br0" timeOffset="144697.7">23343 4856 1422 0,'0'0'778'0,"0"0"-275"0,0 0-179 15,0 0-45-15,0 0-74 16,0 0-31-16,0 0-30 15,6 35-44-15,24-35-22 16,9-14 11-16,15-13-89 16,8-5 0-16,3-6 0 15,-3 2 0-15,-10 0-17 16,-12 8-61-16,-13 10-46 16,-23 14-182-16,-4 4-260 15,0 0-431-15</inkml:trace>
  <inkml:trace contextRef="#ctx0" brushRef="#br0" timeOffset="144886.74">24163 5216 2709 0,'0'0'963'16,"0"0"-733"-16,0 0-230 16,0 0-24-16,0 0-1024 0</inkml:trace>
  <inkml:trace contextRef="#ctx0" brushRef="#br0" timeOffset="-169496.96">24874 374 649 0,'0'0'296'16,"0"0"-50"-16,0 0-36 16,0 0-63-16,0 0-18 15,0 0-6-15,0-11-5 16,0 11-25-16,0 0-5 15,0 0-21-15,0 0-24 16,0-3 21-16,-2 3 19 16,0 0 23-16,-1 0 21 15,3 0-10-15,-3 0-12 0,3 0-11 16,0-1-21 0,0 1 3-16,-2 0-2 0,2 0-17 15,0 0 9-15,0 0-12 16,0 0-14-16,0 12 12 15,0 0-10-15,0 4-6 16,10 4 0-16,1 0 2 16,4 4 14-16,1 0 4 15,2 2-16-15,1 2 2 16,2 4-7-16,-2 0-7 16,4 4-1-16,-3 3 2 15,3 1 2-15,-2-2-10 0,2 0-6 16,-1 0 5-16,-2-2-11 15,2-2 19-15,1-2 2 16,0-2 0-16,-2 0 2 16,4-3-10-16,2 1-22 15,0-2 0-15,-1 2 0 16,3 0 0-16,3 0 0 16,-3 4 0-16,2-2 0 15,0 2 0-15,0-2 0 16,-2 2 0-16,2-2 0 15,-5 0 0-15,1-2 0 16,-2 1 0-16,-3-1 0 16,1-1 0-16,-2 2 0 15,0-1 0-15,1 2 0 0,-2-2 0 0,0 0 0 16,-2-2 0-16,0-2 0 16,0-4 0-1,-3 2 0-15,1-2 0 0,-1 2 0 16,4 0 0-1,-2 3 0-15,3-1 0 16,1 2 0-16,-4 0 0 16,3-1 0-16,-3 0 0 0,0 1 0 15,1-2 0-15,-3 0 0 16,3-2 0 0,-3 2 0-16,1 2 0 0,2 0 0 0,-2 0 0 15,-1 3 0-15,3-4 0 16,-3 4 0-16,1-1 0 15,-1-2 0-15,3 4 0 16,1-2 0-16,-2 4 0 16,1-2 0-1,2 2 0-15,0 0 0 0,-2 0 0 16,2 1 0-16,0-1 0 16,-3-3 0-16,4 4 0 15,-5-4 0-15,1 2 0 16,-1 1 0-16,-1-2 0 15,1 2 0-15,-1 0 0 0,2 2 0 16,-2 0 0-16,1 0 0 16,-1 2 0-16,1 0 0 15,-1 1 0-15,1 1 0 16,-3 0 0-16,1 0 0 16,-1 0 0-16,-2-2 0 15,0 0 0-15,-2-1 0 16,2-3 0-1,-2 0 0-15,0-5 0 0,0 1 0 16,-2-1 0-16,2-3 0 16,-1 0 0-16,-1-2 0 15,2-4 0-15,-2 0 0 0,-1-4 0 16,1-2 0-16,-3-4 0 16,-2-2 0-1,2 0 0 1,-2-4 0-16,-2 0 0 15,0 0 0-15,0-2 0 16,-2 0 0-16,-12-4-66 16,-4-6-1041-16</inkml:trace>
  <inkml:trace contextRef="#ctx0" brushRef="#br0" timeOffset="-169370.92">26842 3561 2748 0,'0'0'896'0,"0"0"-444"15,0 0-452-15,0 0 0 16,0 0 0-16,0 0-144 16,0 0-1709-16</inkml:trace>
  <inkml:trace contextRef="#ctx0" brushRef="#br0" timeOffset="-143037.98">19696 11963 1758 0,'0'0'572'15,"0"0"-361"-15,0 0 280 0,0 0-192 16,0 0-116-16,0 0-102 16,-51-16-63-16,51 16 18 15,0 0 17-15,0 4-10 16,0 12 16-16,6 10 8 31,14 9 1-31,9 2-29 0,11 2-38 0,10-7 0 0,7-6 1 16,13-15-1-1,5-11 19-15,3-1-11 0,-2-30 4 32,-8-10 4-32,-7-6-17 0,-14-3-5 15,-9 6 5 1,-12 8 1-16,-5 10 20 16,-6 14-12-16,-1 12 19 15,5 0-28-15,6 24 0 16,8 10 0-16,9 6 0 15,8-2 0-15,8-6 0 16,2-10 0-16,7-14 0 0,-3-8 0 16,1-4 0-16,-5-22 0 15,-9-10 0-15,-7-4 0 16,-10-2 0-16,-5 2 0 16,-7 8 0-16,-1 12 0 15,-4 10 0-15,3 10 0 16,5 0 0-16,2 14 0 15,6 8 0-15,5 4 0 16,0-4 0-16,-1-4 0 16,2-8 0-16,-4-10 0 15,-3 0 0-15,-1-6 0 0,-2-18 0 16,2-6 0-16,0-4 0 16,3-5 0-16,-1 6 0 15,0 2 0-15,3 9 0 16,-3 8 0-16,0 13 0 15,-1 1 0-15,1 7 0 16,3 18 0-16,-2-1 0 16,-1 2 0-16,0-4 0 15,1-6 0-15,-3-4 0 16,0-6 0-16,0-6 0 16,0 0 0-16,-4-16 0 0,0-10 0 15,-2-10 0 1,1-5-92-16,12-15-214 0,-4 10-478 15,-5 10-314-15</inkml:trace>
  <inkml:trace contextRef="#ctx0" brushRef="#br0" timeOffset="-142943.83">22568 11562 1624 0,'0'0'864'16,"0"0"-304"-16,0 0-56 16,0 0-336-16,0 0-96 15,0 0-72-15,0 0-362 0,15 68-1598 16</inkml:trace>
  <inkml:trace contextRef="#ctx0" brushRef="#br0" timeOffset="-136801.87">22967 1157 707 0,'0'0'397'16,"0"0"-240"-16,0 0-22 0,0 0 10 31,0 0-40-31,0 0-16 0,27-84-6 15,-23 67-6-15,0 2 17 16,-4-2 29-16,0 1-9 16,0 0 3-16,-6 2 34 15,-17 2-14-15,-6-2-22 16,-6 4-5-16,-8 2-44 16,-1 2-3-16,-8 6-18 15,-1 0-26-15,-5 0 26 0,-2 6-45 16,-2 10 12-16,-1 4 3 15,1 2-14-15,0 2 0 16,4 5-1 0,2 0-1-16,6 3 1 0,4 3-1 0,4 1 1 15,3 2 0-15,6 4-7 0,0 2 5 16,4 4-11-16,2 4 13 16,5 5-6-16,4 6 6 15,3 10 0 1,3 7 11-16,6 8-11 0,-1 21-12 15,7-9 3-15,0 0-4 16,0-2 13-16,11-15-6 16,14 5 6-16,4-4 6 15,6-4-6-15,1-3 0 16,1 1 0-16,0-2 1 31,-2 2 8-31,1 3-9 16,-3-1 6-16,3 0 3 15,-3 0-8-15,5-2-2 0,0-2 1 16,4-4-4-16,0-3 2 16,5-5 2-16,0-2 0 15,2-2 24-15,1-2-16 16,0 0 2-16,4-1-9 16,0-3 0-16,1 0 1 15,0 0 4-15,1-2-4 16,2-2 1-16,-4-2-2 15,0-3-2-15,-6-3 1 16,2-4 0-16,-2 0 4 16,-1-4-2-16,-3-2 4 15,2-2 7-15,-2-2-13 0,-1 1 23 16,-1-4-14-16,-3 0 0 16,-1-2 18-16,1-1-11 15,-2-1 5-15,1-1 23 16,0-2-22-16,0-4 3 15,2 0-11-15,0-2-13 16,0-4 31-16,3 0-19 16,-4-4-7-16,1-2 12 15,1 0-12-15,-3-2-7 16,-5 0 1-16,-2 0 0 16,-2 0 1-16,0 0-1 0,-4 4 1 15,2-2 26 1,-3 2-21-16,0 2 6 0,1-4 1 15,0 2-12-15,-3-4 23 16,0 0-13-16,0 0-2 16,-1 0 0-16,-2 0-2 15,-1 0-7-15,3 0 0 16,-2-2 0-16,2-4 0 16,1-2 0-16,-2-2 0 15,0 0 3-15,-3-2-1 16,4-2-2-16,-5 0 0 15,-1 0 0-15,-1-2 1 16,-3 0 0-16,-3-4 4 0,-1-2 1 16,2-4 1-16,-2-3-5 15,-1-3-2-15,1-2 0 16,-3-2 13-16,-4-4-12 16,0 0 13-16,0-4 19 15,-4 0-18-15,-14-5 24 16,0-1-18-16,-7-4 3 15,2-2 15-15,-6-4-22 16,-2-4 2-16,-6-4 10 16,2-3-22-16,-5-5 16 15,-2-2-1-15,-3-2-5 16,-4-3 7-16,0 3-14 16,-1 2-4-16,4 2-1 0,1 2 1 15,5 6 1-15,3 1-1 16,3 5-5-16,1 0 17 15,0 4-18-15,-4-2 0 16,2 4 15-16,-1 0-14 16,-2 1 17-16,-1 5-9 15,-2 0-9-15,1-2 6 16,-2 2-6-16,1-4 0 0,1 1-6 16,1 2 12-1,-4-4-1-15,3 1-4 0,-2 2 5 16,1-2-6-16,1-1-2 15,3 4 2-15,1 0 0 16,3 3 6-16,4 4 2 16,0 4-8-16,2 4-6 15,0 4 5-15,-2 2 1 16,0 4-6-16,-4 0 4 16,-5 3 2-16,-5 4 7 15,-3 2 4-15,-4 3-11 0,0 1 0 16,0-1-11-16,6 0 11 15,1-1 0-15,6 1 2 16,5 3 7-16,8 0-9 16,4 3 0-16,6 2 0 15,6 2 0-15,1 2-3 16,2 0-4-16,3 2-17 16,0 0-41-16,-5-4-122 15,3 0-409-15,0-2-723 0</inkml:trace>
  <inkml:trace contextRef="#ctx0" brushRef="#br0" timeOffset="-135005.62">26942 3302 1603 0,'0'0'373'16,"0"0"-14"-16,0 0-3 0,0 0-173 0,0 0-66 15,0 0-22-15,0 0 28 16,-150 22-18-16,101-12-8 16,-9 1-13-16,-7 3-37 15,-4 0-25 1,-8 2 14-16,-6 2-19 0,-4 4-4 15,-2 0 13-15,2 2-25 16,5 2 1-16,1 2-2 16,8-2 0-16,3 0 11 15,2-2-11-15,3 0 1 16,0-2-1-16,1 2-3 16,-3 4 3-1,-5 0-8-15,-3 7 8 0,0-1 0 0,-2 2 1 16,6 0-1-16,5-4 12 15,6 0-12-15,4-2-1 16,4 0-5-16,4 0 6 16,0 0 2-16,2 2-2 15,3 1 1 1,1-1 0-16,1-3 8 0,4 4-12 16,1-3 3-16,3 0 0 15,0 0 2-15,-1-2 4 16,1 0-6-16,-3 0 7 15,3-1-5-15,2 0-2 0,2 0 0 16,4-1 0 0,3-1 2-16,7 0-2 0,-2 1 0 15,7 0 6-15,-4 2-5 16,3 0-1-16,0 0 0 16,-1 0 1-16,2 0 5 15,-2-2-6-15,3 1 0 16,5-4 10-16,0-1 0 15,4-2-10 1,0 1 0 0,0-3 1-16,0-3 1 0,10 2-2 15,2-1 0 1,3-4-6-16,-1 0-5 0,3-2 10 16,2-2 0-16,2 0-5 15,6 0 4-15,6-4 2 16,13-2 0-16,4-2-3 15,8 0 5-15,7-2-2 16,2-12 0-16,4-2 0 16,0-4-1-16,1 1 1 15,1 0 0-15,-2 1-7 16,1-3 13-16,-1 3-7 0,3-4 1 16,0 2-2-1,-1-2 1-15,0-2 1 0,1 2 0 16,-1-2-2-16,1 0 3 15,2 0-1-15,-3 0 0 16,3 0-8-16,-3 0 1 16,-1 2 2-16,-3 2 2 15,-2-1-3-15,-5 3 1 16,-6 3 5-16,-2 1 0 16,-6-2 0-16,2 2-3 15,-4-3 3-15,1-1 0 0,-5 3-1 16,-2-3 2-16,-4-3-1 15,0 3 0-15,-5-4 1 16,0 2 0-16,-2-2-1 16,-2 0 0-16,2-2 0 15,-5 0 6-15,1-2-5 16,-3 0 0-16,1-1 0 16,-2-1-1-16,0 2-4 15,1-2 4-15,0 2 0 16,-2-2 2-16,3 2 7 0,-4 0-9 15,1-2 1-15,-1 2 4 16,-2-2-5-16,-3 2 0 16,-3 0 6-16,-5 0 15 15,-2 2 27-15,0-1-1 16,-4 1 4-16,0-2 10 16,-6 2-20-16,-11-2-5 15,-3-2 7-15,-5 0-13 16,-4-4-2-16,-4-2-28 0,-7-2 0 15,-10-4 0-15,-12-4 0 16,-53-21-65-16,10 11-194 16,-2 4-826-16</inkml:trace>
  <inkml:trace contextRef="#ctx0" brushRef="#br0" timeOffset="-133263.96">25157 136 1324 0,'0'0'319'16,"0"0"-41"-1,0 0 2-15,0 0-83 0,0 0-78 16,0 0-39-16,0 0 10 15,-16-78 17-15,7 72-3 16,-9 0-12-16,-4 0-44 16,-7 0-48-16,-6 2-12 15,-4 2-76-15,-3 2-6 16,0 0-2-16,4 0 41 0,2 0 18 16,3 8 30-16,4 6 7 15,4 2 10-15,1 4-9 16,4 4-1-16,2 10 0 15,5 6 1-15,8 9 6 16,5 5-1 0,0 8 1-16,7 2 3 0,13 4-10 15,2 0-1-15,7 2 1 16,2 2 0-16,2 1 13 16,6 3-13-16,3 0 0 0,0 0 6 15,3 2-6-15,3 1 0 16,2-1-1-16,1 2 2 31,2-2 8-31,5 3-8 16,5-3-1-16,2-2 9 15,2 2-9-15,-3-2 16 16,1 3-16-16,-5-1 0 16,-4 2 9-16,-8-4-8 0,0-1 1 15,-6-3 13-15,-3-6-14 16,0-2 7-16,-1-6-8 15,-3-2 9-15,1-4 12 16,-1-4-13-16,2-2 8 16,-2-1 17-16,3-3-25 15,4-4 39-15,1 0-27 16,1-4-2-16,1 0 16 16,1-2-5-16,-2-2-4 15,-1 1-9-15,-3-2-14 16,-4 4 32-16,-5-1-22 15,-2 0-11-15,-5 4 27 0,-1 0-27 16,-4 0 6-16,2 2 13 16,-3 0 11-16,1-2-7 15,2 1-24-15,-1-5 2 16,-2 0-1-16,0-2 0 16,-1-4 12-16,1-2 22 15,-3-4-17-15,1-2 12 16,3-4-10-16,-2-4-5 15,3-2 24-15,0-2-10 16,0-4-5-16,1 0 2 0,0 0-25 16,-1 0 4-1,-1 2-5-15,-2 0 0 0,1 0 1 16,-3 0-1-16,1 0 0 16,-3 2 4-16,-1-2-4 15,-1 0-13-15,0 0-17 16,0 0-17-16,2-4 25 15,1 0-27-15,-1 0-4 16,0 0 43-16,3-12-31 16,3-8 10-16,-4-4-11 15,-1-2 10-15,-2-2 31 16,1-4 1-16,-3-2 0 16,-3-6 0-16,-5-3 1 0,-2-7-1 15,0-6 0-15,-2-8 0 16,-15-12-11-16,-12-24-25 15,-15-27-26-15,-18-19 39 16,2 7 0-16,4 31 22 16,14 30 2-16,6 18 11 15,-7-11 48-15,-7-8-6 16,-8-12 12-16,-2 1 27 16,-5 2-54-16,-2-4 5 15,-5-5-27-15,-1 1-16 16,-1-2-2-16,1 3 2 0,0 1-1 15,5 6 0-15,2 4 1 16,-1 4-1-16,4 4 14 16,1 3-13-16,0 3 4 15,2 6-5-15,-1 5 0 16,-1 8 12-16,-3 11-11 16,1 8 13-16,2 11-10 15,1 7-3-15,6 6-2 16,6 2-7-16,8 2-36 15,6 0 4-15,-3-14-74 0,9 2-172 16,7-4-434-16</inkml:trace>
  <inkml:trace contextRef="#ctx0" brushRef="#br0" timeOffset="-133097.49">25794 590 1938 0,'0'0'0'0,"0"0"-1212"0</inkml:trace>
  <inkml:trace contextRef="#ctx0" brushRef="#br0" timeOffset="-113964.8">4581 13132 1530 0,'0'0'1152'16,"0"0"-961"-16,0 0 30 15,0 0 95-15,0 0-145 16,0 0-109-1,-5 0-20-15,5 2 24 0,0 12 25 0,7 6 2 16,8 8-15-16,5 6 5 16,5 2-83-16,0 3 0 15,1-5 0-15,0-2 0 16,-1-6 0-16,0-6 0 16,0-8 0-16,-6-6 0 15,1-6 0-15,3 0 0 16,4-16 0-16,6-22 0 15,18-34 0 1,25-43 0-16,26-29 0 16,-4 6 0-16,-17 29 0 0,-28 41 0 0,-21 30 0 31,-9 6 0-31,-2 8 0 16,-5 4 0-16,-10 14 0 15,-4 6 0-15,-2 0 0 16,0 0 0-16,0 0 0 15,0 0 0-15,0 0 0 16,3 0 0-16,1 0 0 16,0 2 0-16,1 2 0 0,4-4-20 15,-2 0-350-15,-3 0-725 16</inkml:trace>
  <inkml:trace contextRef="#ctx0" brushRef="#br0" timeOffset="-113807.59">6235 12703 2707 0,'0'0'881'16,"0"0"-881"-16,0 0-301 15,0 0 106-15,0 0-662 0</inkml:trace>
  <inkml:trace contextRef="#ctx0" brushRef="#br0" timeOffset="-108497.14">16040 14911 98 0,'0'0'1171'0,"0"0"-914"0,0 0 13 16,-129 48 51-16,104-36-72 16,4-4-3-16,13-2-56 31,1-6-4-31,5 0 10 0,2 0-39 0,0 0-34 15,-2 0-3-15,2 0-5 16,0 0-16-16,0 0-34 16,2 0-22-16,29 0-16 15,38 0-26-15,47-12 13 16,53-20-5 0,27-4-8-16,3-4 20 15,-41 5-20-15,-56 16 7 0,-34 9-8 0,-26 3-15 16,-9 7-33-16,-13 0-18 15,-11 0-38-15,-22 31 10 16,-24-4-208-16,0 0-677 0</inkml:trace>
  <inkml:trace contextRef="#ctx0" brushRef="#br0" timeOffset="-107897.7">21324 14332 1894 0,'0'0'570'15,"0"0"-357"-15,0 0 283 0,0 0-185 16,0 0-86-16,0 0-123 16,0 0-37-16,-84 25-14 15,122-17 15-15,20 0 37 16,42-8-103-16,58 0 0 15,72-32 0-15,41-12 0 16,21-6 0-16,-9 2 0 16,-36 8 0-16,-22 6 0 15,-53 10 0-15,-54 3 0 16,-47 12 0-16,-31 3 0 16,-13 3 0-16,-15 3 0 15,-12 0 0-15,-34 0 0 0,-51 22-104 16,-53 17-232-16,13-3-223 15,5-2-482-15</inkml:trace>
  <inkml:trace contextRef="#ctx0" brushRef="#br0" timeOffset="-107630.92">21787 14546 1751 0,'0'0'756'0,"0"0"-472"0,0 0 226 16,-115 2-160-1,111-2-120-15,4 0-134 0,33 0-33 16,51 0-24-16,70-20-22 16,74-20-17-16,38-11 0 15,11-4 0-15,-25 0 0 16,-45 11 0-16,-46 12 0 16,-50 10-26-16,-42 10-2 15,-31 4-22 1,-16 4 26-16,-12 2 24 0,-10 2 0 15,-23 0-1-15,-46 8-37 16,9 2-250-16,4-4-523 0</inkml:trace>
  <inkml:trace contextRef="#ctx0" brushRef="#br0" timeOffset="-107498.6">24083 14275 2467 0,'0'0'770'16,"0"0"-586"-16,0 0-184 16,-116 16-76-16,103-28-1299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13:27.914"/>
    </inkml:context>
    <inkml:brush xml:id="br0">
      <inkml:brushProperty name="width" value="0.05292" units="cm"/>
      <inkml:brushProperty name="height" value="0.05292" units="cm"/>
      <inkml:brushProperty name="color" value="#FF0000"/>
    </inkml:brush>
  </inkml:definitions>
  <inkml:trace contextRef="#ctx0" brushRef="#br0">17833 1510 1958 0,'0'0'774'0,"0"0"-455"16,0 0-13-16,0 0-125 15,0 0-74-15,0 0-37 16,0 8-23-16,-2 12-4 16,0 4-1-16,2 2-24 15,0-4 4-15,0-6-22 16,0-4-6-16,4-8-2 0,7-4 8 16,-2 0 15-1,0-20 1-15,-5-6 1 0,-4-6-16 16,0 0 5-16,0 2-6 15,-13 8 0-15,-3 9 6 16,-1 12 15-16,-1 1-3 16,-1 14 2-16,7 9-19 15,3 4-1-15,5-3-6 16,4-6 5-16,0-2 1 16,6-8-1-16,11-4 1 0,2-4 0 15,-4 0 3 1,-4-6-3-16,-2-10 0 0,-5-2 0 15,-4 0 1-15,0 2 12 16,0 2-2-16,0 5-11 16,-4 8-9-16,-2 2-208 15,-1 17-516-15,3 5-962 0</inkml:trace>
  <inkml:trace contextRef="#ctx0" brushRef="#br0" timeOffset="864.87">17900 1430 1156 0,'0'0'393'16,"0"0"-18"-16,0 0 18 15,0 0-55-15,0 0-105 0,0 0-80 16,0 0 16 0,0-4-60-16,0 4-6 0,0 0 13 15,0 0-20 1,0 0-6-16,0 0-14 0,0 0-35 16,0 0 5-16,0 0-10 15,0 0-13-15,20 0 1 16,18 0-6-16,22 0 18 31,36-5 0-31,49-8-35 0,53-14 9 16,25-5-10-16,8-4 1 0,-4-4 12 15,-26 4-13-15,-9 2 0 16,-12 2-1-16,-24 4-6 0,-29 4 7 16,-33 6-6-16,-26 4 4 15,-12 4 1-15,4-2 1 16,1 2 0-16,-5-3-1 31,-19 5-2-31,-10 4 3 0,-13 0-6 0,-5 4-15 16,-7 0-9-16,0-2-104 15,-2-2-187-15,0 3-413 16,0-3-418-16</inkml:trace>
  <inkml:trace contextRef="#ctx0" brushRef="#br0" timeOffset="1290.59">20486 988 1711 0,'0'0'744'0,"0"0"-273"16,0 0-209-16,0 0-103 15,0 0-56-15,0 0-80 16,0 0-10-16,-17 20-2 16,15-2-2-16,2 2 7 15,0-1-16-15,0-3 6 16,0-5-6-16,0-4-57 15,11-5-6-15,4-2 60 16,1 0 3 0,-3-14 47-16,-1-4-38 0,-8-3 6 0,-4 1 40 31,0 4-19-31,-11 6 24 0,-11 9-3 0,-5 1-30 16,-2 4-12-16,0 19-14 15,4 8-1-15,6 1 0 16,7 0-8-16,12-6 8 15,0-8-8-15,6-6-10 16,19-8 2-16,4-4-5 31,-2-4 21-31,0-16 22 16,-7-4-22-16,-7-5 12 16,-9 1-2-16,-4 5-9 15,0 1 13-15,-13 9-14 0,-7 8-15 16,-2 5-25-16,-10 15-175 15,9 11-237-15,2 1-589 0</inkml:trace>
  <inkml:trace contextRef="#ctx0" brushRef="#br0" timeOffset="2263.54">20462 1033 1375 0,'0'0'927'15,"0"0"-443"-15,0 0-29 16,0 0-187-16,0 0-71 15,0 0-76-15,0 0-37 16,-2-23-19-16,2 23-47 16,0 0-3-16,0 16-15 15,0 13 26-15,13 8 35 0,7 16-61 16,5 13 0-16,6 12 0 16,4 24 0-16,8 28 0 15,3 27 0-15,2 6 0 16,-4-15 0-16,-9-32 0 15,-10-36 0-15,-7-21 0 16,0-7 0-16,2 4 0 16,-2-2 0-16,2 2 0 15,-4-14 0-15,-8-8 0 16,-1-9 0-16,-3-7 0 16,-2-8 0-16,1-2 0 0,2-6 0 15,-3 0 0 1,0-2-11-16,0 0-110 0,2 0-64 15,-1-7-113-15,-1-2 42 16,0-1 66-16,0 2 73 16,-2-1 90-16,2 4 27 15,-2 1 30-15,0-3 58 16,0 4 30-16,0-1-10 16,0 1 28-16,-2 3 26 15,-9 0-28-15,1 0-62 16,-4 10-36-16,1 12-9 15,-1 4-17-15,5 3-10 0,3 1-1 16,6-2-5-16,0-6-6 16,0-8-15-16,15-10-45 15,5-4 42-15,3-6 20 16,-2-18-8-16,0-6 16 16,-5-5-4-1,-10 2 6-15,-6-2 8 0,0 7 1 16,0 10 5-16,-14 10 22 15,-9 8-2-15,-4 4-7 16,-2 22-18-16,2 8-7 16,6 3 22-16,8-1-15 0,11-8-2 15,2-6-7 1,7-8-13-16,17-12-7 0,8-2 10 16,-3-4 8-16,-6-18 1 15,-2-2-4-15,-9-7 5 16,-10 3 0-16,-2-2 2 15,0 5-2-15,-10 4 1 16,-5 9 10-16,1 8 32 16,1 4-13-16,-1 0-19 15,6 12-11-15,-1 4-3 16,7 3-8-16,2-6-17 16,0-8-205-16,8-5-443 15,3 0-1122-15</inkml:trace>
  <inkml:trace contextRef="#ctx0" brushRef="#br0" timeOffset="4565.91">21055 2560 899 0,'0'0'390'0,"0"0"-98"15,0 0 10-15,0 0-16 16,0 0-13-16,0 0-12 16,0 0-114-16,-29 0-11 15,29 0-11-15,-4 0 13 16,-2 0-2-16,-4 0-19 15,-5 0-64-15,-6 0-2 16,-4 0-39-16,-1 0 18 16,-1 3-6-16,5 0-14 15,6 4 31 1,5-6-10-16,7 2-10 16,4-2 20-16,0-1-31 15,2 0 28-15,25 0-7 0,13 0 2 0,35 0 18 16,43-9-30-16,50-22 17 15,34-11 2-15,23-6-22 16,14-6-18-16,1-4 0 16,8-2 0-16,-7-3 0 15,-21 1 0 1,-27 8-14 0,-47 10 13-16,-49 12-26 15,-36 12 26-15,-22 6-1 16,-6 2 2-16,-7 2 0 15,-6 2 1-15,-14 6 11 16,-3 2 20-16,-1 0-32 0,3 0 0 16,-1 0 0-16,5 0 0 15,2 0 0-15,-2 0-3 16,0 0-54-16,-5 0-42 16,-4 0-47-16,0 0-44 15,0 0-40-15,0 0 30 16,0 0 68-16,0 0 68 15,0 0 64-15,-2 0 33 16,-4 0 50-16,-4 0 54 16,-1 0 21-16,0 0-21 0,-2 0 1 15,2 2-71-15,2 10-25 16,2 2-7-16,2 0-35 16,5-2 9-16,0-2-9 15,5-4-40-15,13-6-4 16,0 0-14-16,2-2 4 15,-7-14 34-15,-2-4 17 16,-9-2 3-16,-2 0 14 16,0 2 5-16,-17 4 10 15,-5 5 2-15,-3 11 22 16,-4 0-22-16,4 15-20 0,4 11-1 16,5 4 1-1,11 0-5-15,5-4-6 0,0-8-11 16,23-6 2-16,6-10 9 15,2-2 9-15,-2-6 7 16,-3-16-15-16,-8-2-1 16,-9-2 16-16,-9 0-15 15,0 2 6-15,-11 4 15 16,-12 2-5-16,-1 6 17 16,2 6 5-16,4 6-15 15,1 0-19-15,5 14-5 16,5 4-9-16,5 0-3 15,2-2 1-15,0-4 4 0,0-6-22 16,0-4 10-16,2-2 1 16,1 0 3-1,-1-4 0-15,0-12 14 0,0-4 1 16,-2-1-11-16,0 2 10 16,0 1-17-16,0 1 10 15,-9 6-8-15,3-1 14 16,-2 2-4-16,0-3 6 15,1-3 6-15,1-2-6 16,-4-6 12-16,4-4 3 0,-3-4-15 16,3 0 17-1,-1-4 20-15,0-4-10 0,-2-2 15 16,1-5-15-16,-2-3 11 16,-1-4 5-16,-2-2-31 15,-1 0 25-15,1 6-37 16,-1 2 0-16,-1 4 0 15,1 5 0-15,1 1 0 16,3 4 0-16,-4 0 0 16,1 0 0-16,-1-2 0 15,1 2 0-15,-1 4 0 16,1 4 0-16,2 6 0 16,2 2 0-16,0 4 0 15,0 1 0-15,1 2 0 16,0 0 0-16,2 4 0 0,2 0 0 15,-1 3 0-15,3 3 0 16,0-1 0-16,2-2 0 16,-2 0 0-16,-1-3 0 15,-2 2 0-15,3-4 0 16,-4 1 0-16,1 1 0 16,1 0 0-16,0 3 0 15,-2 0 0-15,4 2 0 16,0 2 0-16,2 0 0 15,0 0 0-15,0 0 0 16,-2 0 0-16,2 0 0 0,-2 0 0 16,2 10 0-1,0 8 0-15,0 8 0 0,0 1 0 16,0-1 0-16,0-4 0 16,2-6 0-16,4-6 0 15,2-4-18-15,-4-6-8 16,1 0 10-16,-5-8 16 15,0-12 11-15,0-9-4 16,-7 2 5-16,-11-4-1 16,1 7 8-16,-4 8-19 15,5 9 0-15,1 7 0 0,2 0 0 16,3 5 0-16,2 13 0 16,3 5 0-16,5-4 0 15,0-1 0-15,7-3 0 16,13-5 0-16,2-6 0 15,3-4-21-15,-3 0 10 16,-5-8 1-16,-5-9 10 16,-7-2 0-16,-5-3 1 15,0-1 8-15,-3 5 23 16,-11 2-32-16,-3 9 0 16,-5 3 0-16,-1 4 0 15,-1 1 0-15,0 20 0 0,-5 16-47 16,6-5-269-16,1-3-658 0</inkml:trace>
  <inkml:trace contextRef="#ctx0" brushRef="#br0" timeOffset="5699.65">20774 1010 317 0,'0'0'293'0,"0"0"-71"0,0 0-8 16,0 0-53-16,0 0-48 0,0 0 11 16,0 0-15-16,-93 2-37 15,79 2 9-15,3-1 19 0,-1-2 26 16,-3 2 49-16,-1-2-30 16,-3 1-22-1,-4-2 33-15,-1 2-9 0,-1 3-25 16,3-4-23-16,4 2-2 15,5-3 53-15,6 0-17 16,5 0 2-16,-1 0 3 16,3 0-51-16,0 0-27 15,-2 0-30-15,-2 0-17 16,0 0 9-16,-3 0-22 16,0 0 0-16,0 1 2 0,3-1 4 15,2 0 8 1,2 3 5-16,0-3-5 0,0 0 25 15,10 0-21-15,22 0-12 16,13 0 34-16,17 0-16 16,19-7 2-1,23-4-10-15,27-6-14 0,-6 1 4 16,-13 2-5-16,-12-2-1 16,-22 4 12-1,14-4-11-15,5-2 7 0,-5 2-2 16,-5 2-5-16,-10 0 14 15,-3 2-14-15,-7 0-1 16,0 0 16-16,-3 0-14 0,-1-2 11 16,1 2-1-16,-4 0-11 15,-6 2-1-15,-8 4-4 16,-8 2-2-16,-4 0 6 16,-6 4 0-16,-1-2 12 15,-4 2-11-15,-3-2-1 31,-2-1 0-31,-5 3-3 16,-2 0 2-16,-2 0 1 16,-2 0 0-16,2-1 12 15,-3 1-12-15,3-3 0 16,1 3 0-16,0-1-3 16,1-1 1-16,3 0 2 0,1 0 0 15,1 0 5-15,-1 0-5 16,4-2 0-16,-1 1 0 15,-1 3 0-15,4-1 0 16,0-1-8-16,6-2 8 16,2 0 8-16,2 0-8 15,-2 0 0-15,0-2 0 16,-4 2 0-16,-2-3 0 16,-4 3 0-16,-3-2 0 15,1 2 0-15,2-1 0 0,1 0 0 16,-1 0 0-16,2 1 0 15,-3 0 0-15,-7-1-62 16,-11 5-143-16,-7 0-376 16,-22 0-703-16</inkml:trace>
  <inkml:trace contextRef="#ctx0" brushRef="#br0" timeOffset="7020.74">20785 984 428 0,'0'0'327'15,"0"0"-142"-15,0 0 64 16,0 0-61-16,0 0-79 15,0 0-16-15,0 0 12 16,0-36 0-16,0 32-8 16,-4 0-1-16,0 2-21 15,-4 0-38-15,0 0-29 16,-5 2-8-16,-3 0-2 0,-4 0 2 16,-5 0 0-1,1 4 4-15,-3 2-3 0,2 0 23 16,4 0 23-16,2-2 17 15,6 1 26-15,6-4 3 16,0 1 35-16,5-2 2 16,0 0-53-16,0 0-2 15,0 0 4-15,-3 0 8 16,1 2 17-16,-5-2 9 16,2 2-28-16,-2-2-25 15,0 0-33-15,5 2-3 16,-1-2-12-16,1 2-3 0,4-2 25 15,0 0 7-15,0 2 10 16,0-2 9-16,0 2-30 16,0 1 12-16,0 2-12 15,0 3-15-15,2 4 57 16,14 4-27-16,4 1 0 16,6 2 4-16,12 2-25 15,9-1 8-15,9 0-11 16,9 0-2-16,8 0 34 15,10 2-53-15,4-2 0 16,2 0 0-16,1 0 0 16,-3-2 0-16,-2-2 0 0,-4-2 0 15,-8 0 0-15,-2-2 0 16,-1 0 0-16,-3-2 0 16,-3 2 0-16,-4-2 0 15,3 0 0-15,1 0 0 16,3 0 0-16,4 0 0 15,1 2 0-15,-1-2 0 16,-5 1 0-16,-1-1 0 16,-5-2 0-16,-4-1 0 15,-9 4 0-15,-5-3 0 16,-4-1 0 0,-5 4 0-16,1-4 0 0,-3 4 0 0,2-4 0 15,-2 4 0-15,4-4 0 16,-4 0 0-16,0 1 0 15,-2 0 0 1,-5-4 0-16,-2 2 0 16,-3-2 0-16,-2 0 0 0,-1-2 0 15,-1 2 0-15,3-2 0 16,-3 2 0-16,4 0 0 0,-4 0 0 16,3 0 0-16,0 0 0 15,-1 0 0-15,6 2 0 16,-3-2 0-16,4 2 0 15,-1 0 0-15,-1 0 0 16,1 0 0-16,-2-2 0 16,0 0 0-16,-1 2 0 15,-1-2 0-15,2 2 0 16,-4 0 0-16,1-2 0 16,-3 0 0-16,-1 0 0 15,-1-2 0-15,1 0 0 16,-1-2 0-1,1 2 0-15,1 2 0 0,3 0 0 0,0 0 0 16,-2 2 0-16,-1-2 0 16,-1-2 0-16,-6 0 0 31,-1-2 0-31,-3 0 0 0,-4 0 0 0,0 0-20 16,-15-6-347-16,-10-2-977 0</inkml:trace>
  <inkml:trace contextRef="#ctx0" brushRef="#br0" timeOffset="8123.18">22838 862 127 0,'0'0'810'16,"0"0"-595"-16,0 0-54 15,0 0-29-15,0 0-39 0,0 0-33 16,0 0-30-16,28-54-5 16,-21 46 11-16,-3 0 2 15,1 0 37-15,-1 0 23 16,0 2-16-16,3-2-19 15,-2-1-35-15,2 4 13 16,-5-1 59-16,0-1 33 16,-2 6 57-16,0-2 22 15,0 2 0-15,0-1-15 16,0 0-38-16,0-3-23 16,0 4-86-16,0-2-32 15,0 2-3-15,0 1-5 16,0 0 29-1,0 0 3-15,0 0 8 16,0 0-2-16,0 0-21 16,0 0-11-16,0 0-5 15,0 0-2-15,0 0 10 16,0 0-11-16,0 0 7 16,0 0-9-16,0 0-6 15,0 0 0-15,-4 0 6 16,-8 15 18-16,-8 10 29 15,-6 7-14-15,-8 6-14 0,-3 6-11 16,-6 6-14-16,-1 0-1 16,-4 0 1-16,4-1 0 15,-1-1 15-15,1-2-14 16,2-2 18-16,1-2 4 16,-1 0-17-16,0-2 9 15,-3 0 6-15,3 1-21 16,-3-1 0-16,1 0 0 15,-1-2 0-15,3 0 0 16,0 0 0-16,3-2 0 0,2-2 0 16,1 0 0-16,3-2 0 15,-1 0 0-15,3-1 0 16,0-3 0-16,2-5 0 16,0 4 0-16,4-3 0 15,-2-2 0-15,3 2 0 16,2 0 0-16,0-2 0 15,-1 2 0-15,2-4 0 16,0 2 0-16,1-2 0 16,0 0 0-16,-2 1 0 15,-1-2 0-15,-2 2 0 0,2-2 0 16,-2 2 0 0,-2 1 0-16,2-1 0 0,-1 4 0 15,1-3 0-15,3-2 0 16,0 0 0-16,1-2 0 15,4-2 0-15,1 0 0 16,1-2 0-16,1 0 0 16,-1 0 0-16,-1 2 0 15,1-2 0-15,-1 2 0 16,3-2 0-16,-1 0 0 16,3-2 0-16,2 0 0 15,-2 0 0-15,2-2 0 16,0 1 0-16,1-1 0 15,-2-2 0-15,2-1 0 0,1 1 0 16,1-1 0-16,-2-1 0 16,4-2 0-16,2 0 0 15,-1-4 0-15,1 0 0 16,0-14-200 0,0-8-811-16</inkml:trace>
  <inkml:trace contextRef="#ctx0" brushRef="#br0" timeOffset="9901.68">17853 1624 517 0,'0'0'531'0,"0"0"-337"15,0 0-14-15,0 0-12 16,0 0-28 0,0 0-77-16,0 0-19 0,-16-8-2 15,14 4-5-15,0 0 30 0,0-2 46 16,0 0 21-16,-3 0 26 16,3 0-13-16,-2 0 39 15,-1 2-24-15,0 2-53 16,1 0 30-1,2 2 0-15,0-2-37 0,2 2-23 16,0 0-29-16,0 0-1 16,0 0-23-16,15 4 25 15,9 8 27-15,10 2-35 16,7 2 2-16,9 0-4 16,8 4-26-16,7 2 13 0,7 4 2 15,1 4-18-15,0 2 23 16,1 0-11-16,-3 3-8 15,-2-2 29-15,-5 2-25 16,-1 1 15-16,-1-4-35 16,0 2 0-16,-1-2 0 15,-1-2 0-15,-2-2 0 16,-6 0 0 0,-3-4 0-16,-7-1 0 0,-4-5 0 15,-3-3 0-15,1-1 0 0,0 1 0 16,2-4 0-1,-1 2 0-15,5 1 0 0,1 0 0 16,-1-1 0-16,-1 4 0 16,-3-1 0-1,-3 0 0-15,-2 0 0 0,1-2 0 16,-1 2 0-16,0-2 0 16,1 0 0-16,-1 0 0 15,4 0 0-15,-4-4 0 16,0 0 0-16,1 0 0 15,-3-2 0-15,-2 0 0 16,0 0 0 0,0 2 0-16,0-2 0 0,-3 3 0 0,3-2 0 15,-2 0 0 1,0 1 0-16,2-2 0 0,-3 2 0 16,3-5 0-16,-4 3 0 15,2-2 0-15,-1 1 0 16,1-1 0-1,0 2 0 1,0-3 0-16,-3 2 0 16,3-1 0-16,-3-2 0 15,-2 0 0-15,1 0 0 16,2-2 0-16,-4-1 0 16,0 2 0-16,-1-2 0 0,-5 2 0 15,-1-1 0 1,-1 2 0-16,-1-2 0 0,1 2 0 15,0-2 0-15,5 2 0 16,0 0 0-16,-1-2 0 16,4 2 0-16,-2-2 0 15,-1 0 0-15,-3-1 0 16,-3-1 0-16,-1 3 0 16,-1-3 0-16,-4 0 0 15,3 0 0-15,-3 0 0 16,6 0 0-16,-1 0 0 15,2 0 0-15,1 0 0 0,-1 0 0 16,-2 0 0 0,0 0 0-16,0 0 0 0,1 0 0 15,-2 0 0-15,-1 0 0 16,1 0 0-16,-2 0 0 16,-3 0 0-16,-3 0 0 15,-2 0 0-15,0 0 0 16,0 0 0-16,0 0 0 15,0 0 0-15,0 0 0 16,0 0 0-16,0 0 0 16,0 0 0-16,0 0 0 0,0 0 0 15,0 0 0-15,0 0 0 16,0 0 0-16,-9 0 0 16,-7-4 0-16,-32-13 0 15,0 2-180-15,2-3-1506 0</inkml:trace>
  <inkml:trace contextRef="#ctx0" brushRef="#br0" timeOffset="11667.46">17768 1628 980 0,'0'0'575'15,"0"0"-273"1,0 0 65-16,0 0-110 0,0 0-156 15,0 0 12-15,0 0 38 16,0-14-41-16,0 14 14 16,0-4 1-16,-4 2-53 15,-10-2 13-15,-1 2-25 16,-7 0 15-16,-3 0 10 16,-9 2-40-16,-3 0 41 15,-5 0-58-15,-8 0-4 16,1 0 24-16,-4 4-18 0,0 4 12 15,-3 2-12 1,-2 2-16-16,-5 0 8 16,-1 2-20-16,-5 2-1 0,-4 0 17 15,-4 0-11-15,-5 0-5 0,0-4-2 16,-1-4 0-16,-2 1-5 16,6-4 5-16,0 1 0 15,6 1 6-15,-1-2-6 16,-1 4-1-16,1 0 0 15,-4 0 1-15,-3 0-3 16,2 4 3 0,0-2 0-16,4 4-4 0,1-1 16 15,3 0-13-15,2 0 1 16,2 0-6 0,1-2-1-1,2 2 5-15,5 2-13 16,1 0 15-16,2 0-24 0,3 0 15 15,6-2-8-15,6-2 17 16,8-4-10-16,4-2 10 16,8-2 0-16,-2-4-8 15,3 0-5-15,0 0 11 16,4 0-5-16,5 0 6 16,4 0 1-16,5 0-15 15,2 0-3-15,0 0 17 16,0 0-20-16,0-4 20 15,0-2-10-15,11-2 11 0,2 0 13 16,3 2-13-16,-3 2-5 16,-2 2 4-16,1 2 1 15,-3 0 0-15,-1 14 12 16,2 6-10-16,-2 2 8 16,1 0-9-16,1-4-2 15,-4-6-4-15,-2-6 4 16,3-4-5-16,-5-2-3 15,2 0 9-15,-1-16-2 16,-3-8 0-16,0-8 2 16,-3-2 15-16,-14 2-6 0,-3 6 8 15,-5 10 16-15,4 14-9 16,-2 2-8-16,3 20-16 16,4 22-15-16,7 10 13 15,7 6 2-15,2 2 0 16,7-6 0-16,19-9 1 15,8-13-1-15,4-14-23 16,4-16 17-16,-2-2 5 16,-2-22 1-16,-9-14 1 15,-11-4 11-15,-14-7-2 16,-4 1 7-16,-13 2-17 0,-18 4 6 16,-5 8-5-1,-1 12 4-15,0 16 22 0,8 4-13 16,3 16-7-16,8 20-7 15,5 8-10-15,8 4 2 16,5 1 7-16,0-8 1 16,14-9 0-16,8-11 0 15,4-13 0-15,9-8 6 16,2-11-6-16,-1-16-7 16,-3-11 7-16,-10-2 0 15,-10-3 13-15,-13 1-2 16,0 2 2-16,-27 6-8 0,-7 8-5 15,1 10 0-15,0 12 0 16,1 4 1-16,8 12 22 16,7 18-23-16,5 4 0 15,7 2 0-15,5 0-7 16,0-8-3 0,19-8-1-16,4-10 2 0,6-10-7 15,3-4-59-15,-6-18-222 16,-14 2-702-16</inkml:trace>
  <inkml:trace contextRef="#ctx0" brushRef="#br0" timeOffset="12258.05">14544 1171 1670 0,'0'0'825'0,"0"0"-360"16,0 0-118-16,0 0-104 0,0 0-107 15,0 0-62 1,-9 122-7-16,3-44-17 0,0 7-19 15,0-5 7-15,2-10-29 16,2-18-2 0,0-20 13-16,2-22-19 15,-3-10 62-15,1-22-13 16,-4-26-50-16,-4-20 0 0,-3-13 0 16,0-6 0-16,-3-6 0 15,1 9 0-15,1 10 0 16,6 19 0-16,1 23 0 0,7 22 0 15,0 10 0-15,15 24 0 16,21 19 0 0,7 13 0-16,9 4 0 15,4 2 0-15,-2-4 0 0,-8-6 0 16,-9-12-50 0,-18-7-115-16,-19-5-184 15,-17-10-198-15,-19-8-485 0</inkml:trace>
  <inkml:trace contextRef="#ctx0" brushRef="#br0" timeOffset="12399.66">14326 1485 880 0,'0'0'1862'0,"0"0"-1215"16,0 0-331-16,0 0-113 0,0 0-127 16,0 0-11-16,254-82-65 15,-124 34-45-15,-1-2-613 0</inkml:trace>
  <inkml:trace contextRef="#ctx0" brushRef="#br0" timeOffset="13390.39">17650 1041 1579 0,'0'0'677'0,"0"0"-95"16,0 0-38-16,0 0-242 16,0 0-70-16,-79-109-52 0,67 103-180 15,5 6 0-15,1 0 0 16,2 14 0-16,-2 16 0 15,4 12 0-15,2 5 0 16,0 0 0-16,2-7 0 16,14-7 0-16,-3-11 0 15,1-10 0-15,-5-8 0 16,-5-4 0-16,-4-10 0 16,0-22 0-16,0-12 0 15,-9-13 0-15,-9-7 0 16,-1-4 0-16,-4 2 0 0,5 10 0 15,5 14 0-15,7 13 0 16,3 18 0-16,3 7 0 16,7 4 0-1,20 0 0-15,6 1 0 0,7 16 0 16,-2 1 0-16,-7 4 0 16,-11 6 0-16,-13 2 0 15,-7 4 0-15,-11-2 0 16,-16-2 0-16,2-6 0 15,4-6 0-15,5-8 0 16,9-7 0-16,7-3 0 0,0 0 0 16,2 0 0-1,21 0 0-15,8-13 0 16,9 1 0-16,6 1 0 0,1 2 0 16,-2 7 0-16,-3 2 0 15,-8 2-11-15,-7 20-10 16,-10 6-1-16,-10 4 20 15,-7 4-2-15,-9 0 4 16,-20-3 28-16,-9-1 4 16,-6-6-32-16,-1-6 0 15,5-6 0-15,7-8 0 16,10-6 0-16,23-18 0 0,11-12 0 16,18 0-790-16</inkml:trace>
  <inkml:trace contextRef="#ctx0" brushRef="#br0" timeOffset="14161.94">21012 3025 2036 0,'0'0'708'0,"0"0"-451"15,0 0-29-15,0 0-32 16,0 0-34-16,-122-15-74 16,71 17-10-16,-5 20 24 0,2 12 0 31,8 8-18-31,13 6-29 0,19 0-55 0,14-2 0 15,16-6 0-15,30-9 0 16,21-16 0-16,13-11 0 16,8-4 0-16,-5-15 0 15,-6-14 0-15,-17 1 0 16,-20 4-3-16,-24 8-142 16,-34 14-152-16,-24 2-557 15,-12 0-1081-15</inkml:trace>
  <inkml:trace contextRef="#ctx0" brushRef="#br0" timeOffset="15030.77">19865 353 568 0,'0'0'1200'0,"0"0"-628"15,0 0-105-15,-2-105-141 16,2 90 0-16,0 4-89 15,0 9-73-15,0 2-17 16,0 0-58-16,0 27-89 0,13 14 0 16,7 18 0-16,5 7 0 15,2 6 0-15,-4-8 0 16,2-5 0-16,-7-14 0 0,-7-14 0 16,-1-12 0-1,-10-12-66-15,0-7-114 0,-3-8-62 16,-17-27-289-16,-7-9 34 15,-4-12 179-15,-4-4 42 16,3 0 189-16,3 8 87 16,7 10 251-16,9 16 230 15,3 9 20-15,8 12-120 16,0 5-158-16,2 0-98 16,0 0-47-16,16 0-50 15,17 14 25-15,12 4-20 16,8 1-15-16,8 8-2 15,-1-1-16-15,-4 2 0 16,-12 2 0-16,-7 0 0 16,-12 0 9-16,-9 0-9 0,-14 0 0 15,-2 0 0-15,-16 2 0 16,-21 0 0-16,-13 0 0 16,-5-1 0-16,2-5 0 15,5-8 0-15,21-14-36 16,12-4-498-16,15 0-1063 0</inkml:trace>
  <inkml:trace contextRef="#ctx0" brushRef="#br0" timeOffset="15692.17">23262 190 1472 0,'0'0'661'15,"0"0"-103"-15,0 0-182 0,0 0-23 16,0 0-63-16,0 0-110 16,0 0-93-1,-21-32-41-15,40 24-46 0,12-2 7 0,15-4-7 16,2-4-9-16,1 0-94 15,-9 4-179-15,-19 6-276 16,-15 6-230-16,-6 2 23 0</inkml:trace>
  <inkml:trace contextRef="#ctx0" brushRef="#br0" timeOffset="15959.2">23243 148 1512 0,'0'0'681'0,"0"0"-333"16,0 0-9-16,0 0-106 15,0 0-85-15,0 0 47 16,0 0-45-16,6 92-20 16,1-49-49-16,2 1-37 15,0 2 4-15,2 0-35 16,3-8-1-16,-1-4-6 16,2-6 0-16,3-8-6 15,0-6 1-15,2-4-1 16,7-8 28-16,4-2-28 15,2 0 0 1,8-18 0-16,-3-6-82 0,-1-10-152 16,-8 6-333-16,-14 6-382 15</inkml:trace>
  <inkml:trace contextRef="#ctx0" brushRef="#br0" timeOffset="16165.17">23316 413 1925 0,'0'0'793'0,"0"0"-454"16,0 0-50-1,0 0-118 1,0 0-47-16,0 0-34 16,133-68-64-16,-70 47-26 15,36-1-3-15,-15 4-366 16,-10 8-977-16</inkml:trace>
  <inkml:trace contextRef="#ctx0" brushRef="#br0" timeOffset="16721.16">23923 1987 1410 0,'0'0'721'0,"0"0"-54"16,0 0-166-16,0 0-242 15,0 0-34-15,0 0-69 16,0 0 1-16,-5 38-157 16,7 4 0-16,11 12 0 15,3 6 0-15,2 1 0 16,-2-3 0-16,1-6 0 15,-3-12 0-15,-3-8 0 16,-5-12 0-16,-4-12 0 16,-2-8-144-16,0-28-156 15,-10-12-427-15,-9-6-303 0</inkml:trace>
  <inkml:trace contextRef="#ctx0" brushRef="#br0" timeOffset="16925.66">23925 1963 1505 0,'0'0'976'0,"0"0"-368"15,0 0-145-15,0 0-244 16,0 0-110-16,0 0-41 16,0 0-31-16,110-100-23 15,-69 75 1-15,-3 3-15 16,0 2-10-16,-9 4-49 16,-7 9-59-16,-13 4-136 15,-9 3-84-15,-15 31-225 16,-19 5 71-16,-4 5-391 0</inkml:trace>
  <inkml:trace contextRef="#ctx0" brushRef="#br0" timeOffset="17098.91">23906 2181 1169 0,'0'0'688'0,"0"0"-144"16,0 0-2-16,0 0-234 16,0 0-50-1,0 0-32-15,0 0-50 0,77-32-49 16,-31 10-69-16,10-2-58 15,2-2 0-15,0 0-3 16,-10 2-47-16,-7 6-67 16,-16 4-96-16,-12 4-311 0,-9 6-530 15</inkml:trace>
  <inkml:trace contextRef="#ctx0" brushRef="#br0" timeOffset="17287.88">24696 2476 2056 0,'0'0'1534'0,"0"0"-1279"0,0 0-255 15,0 0-270-15,0 0-1438 0</inkml:trace>
  <inkml:trace contextRef="#ctx0" brushRef="#br0" timeOffset="171098.9">20754 816 795 0,'0'0'332'0,"0"0"-102"15,0 0-47-15,0 0-20 0,0 0 14 16,0 0 17-16,52-22 19 16,-50 20 23-16,0 0-27 15,-2 0-29-15,0 0-17 16,0-2-49-16,0 0-54 15,0-3-12-15,0 2 12 16,-2-5-26-16,-14-2-19 16,-5-2-4-16,-7-3 1 15,-8-1 7-15,-6 0-18 16,-5 0-1-16,-6 3 1 16,-5-2 7-16,-5 3-8 15,-1 0 1-15,-6 0-1 0,3 0 8 16,3 0-7-1,4 4 5-15,-1 4-6 0,-1 2-16 16,0 2 15-16,-3 2 1 16,-6 0-6-16,0 0 6 0,-3 0 9 15,1 0-8 1,-1 0 11-16,3 0-11 0,2 0-2 16,2 0 1-1,3 0 0-15,2 0 1 0,1 0-1 16,1 0 0-16,0 2 5 15,0-2-4-15,-1 2-1 16,-1-2 0-16,2 0-9 16,-2 0 9-16,-3 0 0 15,-3 2 0-15,0 2 3 16,1 0-2-16,2 2-2 16,3 0 1-16,2 2-15 15,4-2 15-15,2 0 1 16,4 0 0-16,-2-2 5 15,4 4-5-15,0 1-2 0,1 0-7 16,1 4 8-16,2-2 3 16,-1 3-3-1,0 2 0-15,2 1-6 0,4-2 7 16,-3 3-1-16,-1 1 0 16,-1 1 1-16,1 0-1 15,1 2 0-15,2 0 0 16,-1 4 4-16,6 2 2 15,-3 0 0-15,0 0 2 16,1 3-7-16,-4-4 10 16,1 4-4-16,2 1 2 0,1 0 11 15,0 2-19 1,4 0 7-16,2 2-3 0,4 2-4 16,1 0 14-16,6 0-14 15,1 2 1-15,6 0 21 16,2 1-22-1,4-4 10-15,5 2-6 0,2-2-4 16,0 0 5-16,0 1-6 16,0 0 0-16,0 0 15 15,4 0-14-15,10-2-1 16,1 1 12-16,8-4-11 16,4 0 11-16,8-1-4 15,7-4 11-15,8-2 13 0,8-2-31 16,8-4 9-16,8-4 2 31,6-2-12-31,5-4 17 0,2-2-17 0,-1 0 0 16,-1-4 13-16,-4 0-4 15,-6-2 18-15,-3-2-6 32,-1 0-2-32,0 2 5 0,0-2-24 15,1 2 1-15,3-2 8 0,2 0-8 16,-4 0 12-16,-2 0-13 0,1 0 0 15,-6 0 13-15,1 0-7 16,-3 0-6-16,-1-4 12 16,1-2-12-1,3 2 1-15,1-2-1 0,-2 2 2 16,1-2-2-16,-5 0 0 31,1-2-3-31,-5 0 3 16,-2 0 0-16,0-2 8 15,-4 2-8-15,2-2 1 16,-2 0 1-16,-2 2-2 16,2-2-5-16,-3 2 5 0,-2-3 7 15,-2 2 1-15,-6-1-8 16,1 0 0-16,0-2 0 16,1-1 0-16,1-1-1 15,-2-1 1-15,0 0 0 16,2 1 2-16,-2 0 7 15,1 2-8-15,1 2 1 16,0 0-2-16,1-2-9 16,-1 1 9-16,-5-2 0 0,0 1 11 15,-6 0-11-15,-2 0 0 0,0 0-2 16,-1-4-2-16,3 2-2 16,1-2 5-16,-3 2-3 15,0-2 4-15,-3 2 1 16,-3-2 7-16,0-2-4 15,-6-2-4-15,3-2-1 16,-3-6 1-16,2-1 0 16,-1 0 8-16,-3-1-8 15,-1-1 7-15,-3 1-7 16,-3 0-1 0,-1 2-1-16,-2-2 2 0,-3-2 0 15,0 0 9-15,-2 0 3 0,0 0-11 16,0 0-1-1,0 2-4-15,0-1-1 0,0 3 4 16,-9 4 2-16,0-2-1 16,-4 2 12-1,-1 2-6-15,-1-2-6 0,-5 2-9 16,-3 0 2-16,2 4 6 16,-2 0 2-16,1 2 7 15,0 2-2-15,0 0-4 0,-5 0-2 16,-4 2-6-1,-9 2-3-15,-8 1-2 0,-7 5-1 16,-8 3-37-16,-35 1-136 16,16 0-506-16,11 0-936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25:40.286"/>
    </inkml:context>
    <inkml:brush xml:id="br0">
      <inkml:brushProperty name="width" value="0.05292" units="cm"/>
      <inkml:brushProperty name="height" value="0.05292" units="cm"/>
      <inkml:brushProperty name="color" value="#FF0000"/>
    </inkml:brush>
  </inkml:definitions>
  <inkml:trace contextRef="#ctx0" brushRef="#br0">14134 4628 1855 0,'0'0'825'0,"0"0"-496"0,0 0 37 15,0 0-121-15,0 0-139 16,0 0-25-16,92 66-15 16,-55-38-36-16,3-4 5 15,5-8-4-15,4-10 16 16,9-6 33-16,4-10-80 15,6-20 0-15,-4-6 0 16,-3-2 0-16,-11 2 0 16,-9 8 0-16,-12 8 0 15,-7 7 0-15,-4 10 0 16,-1 3 0-16,6 2 0 0,1 17 0 16,3 6 0-16,7 5 0 15,1-2 0-15,3-2 0 16,2-4 0-16,2-6 0 15,3-6 0-15,2-4 0 16,-1-4 0-16,6-2 0 16,1-2 0-16,1-16 0 15,-1-6 0-15,-2-2 0 16,-9 0 0-16,-10 6 0 16,-10 10 0-16,-6 8 0 15,-3 2 0-15,0 8 0 0,8 14 0 16,3 4 0-16,5-2 0 15,9-4 0-15,7-8 0 16,8-8 0-16,5-4 0 16,0-4 0-16,-4-18 0 15,-15-4 0-15,-30-8-116 16,-9 6-650-16,-9 8-1132 0</inkml:trace>
  <inkml:trace contextRef="#ctx0" brushRef="#br0" timeOffset="1271">5964 5300 1513 0,'0'0'312'0,"0"0"89"16,0 0 97-16,0 0-247 16,0 0-83-16,0 0-57 15,0 0 5-15,92 24-38 16,-75-19-16-16,1 4 1 15,5-1-47-15,-4 0 13 16,6 0-7-16,2 2-14 16,0 2 16-16,2-2-23 15,4 2 16-15,-2 0-14 16,3-4-3-16,-1-2-6 0,5-6 6 16,-1 0 1-16,2-4 43 15,-4-12-32-15,-4 2 7 16,-4 2-11-1,-9 6-8-15,0 6 0 0,-3 0 0 16,1 16 1-16,3 10 24 16,4 6-24-16,2 0 11 15,-1-2-12 1,3-8-7-16,2-8 7 0,5-6 6 16,1-8 3-16,5 0 33 0,0-12-21 15,3-8 1-15,-4-2-11 16,-1 0-11-16,-7 2 0 15,-4 6 0-15,-2 4 1 16,0 6 15-16,-1 4-15 16,2 0 12-1,1 0-13-15,2 12-2 0,0-2 2 16,-2 0-1-16,-2-2-11 16,19 2 0-16,-6-2-232 15,0-4-527-15</inkml:trace>
  <inkml:trace contextRef="#ctx0" brushRef="#br0" timeOffset="1743.91">10311 5699 1647 0,'0'0'635'0,"0"0"-32"15,0 0-244-15,0 0-67 16,0 0-116-16,0 0-29 16,0 0-75-16,82-20 22 0,44 34-23 31,67 0-71-31,38-4 0 0,17-4 0 16,-7-6 0-16,-34 0 0 0,-18 0 0 15,-29-12 0-15,-41 1 0 16,-37 4 0-16,-28 0 0 15,-18 2 0-15,-5 1 0 16,-4 0 0-16,-10 2 0 16,-13 2 0-16,-12 0-38 15,-19 2-265-15,-13 6-624 0</inkml:trace>
  <inkml:trace contextRef="#ctx0" brushRef="#br0" timeOffset="2073.96">10554 5847 2306 0,'0'0'691'0,"0"0"-359"0,0 0 47 31,0 0-125-31,156 10-120 16,-47-2-134-16,44-2 0 15,51-2 0-15,20-4 0 16,-3 0 0-16,-27 0 0 16,-40 0 0-16,-39 0 0 0,-36 0 0 15,-33-2 0-15,-19 0 0 16,-9 2 0-16,-3-2 0 16,-3 2 0-16,-10 0 0 15,0 0 0-15,0 0 0 16,3 0 0-16,-1 2 0 15,0 10 0-15,-2 2 0 16,-2 8-107-16,-10-4-500 16,-15-3-572-16</inkml:trace>
  <inkml:trace contextRef="#ctx0" brushRef="#br0" timeOffset="2943.11">6002 6035 2177 0,'0'0'899'15,"0"0"-539"-15,0 0-66 16,0 0-92-16,0 0-38 15,0 0-164-15,0 0 0 16,42 135 0-16,-30-83 0 16,-1-6 0-16,-3-10 0 15,4-12 0-15,-1-11 0 0,5-12 0 16,10-1 0-16,17-12 0 16,32-30 0-16,47-22 0 15,48-30 0 1,26-11 0-16,-5 5 0 0,-16 18 0 15,-53 28 0 1,-30 18 0-16,-28 14 0 0,-15 4 0 16,-2 0 0-16,-7 2 0 15,-4 1 0-15,-19 8 0 0,-8 4 0 16,-7 3 0 0,1 0 0-1,-3 0 0-15,2 6 0 0,1 9 0 16,-3 5 0-16,0 6 0 0,0-4-662 15,0-6-1163-15</inkml:trace>
  <inkml:trace contextRef="#ctx0" brushRef="#br0" timeOffset="3068.81">8199 6182 3369 0,'0'0'727'0,"0"0"-727"15,160 0-66-15,-64 0-1108 0</inkml:trace>
  <inkml:trace contextRef="#ctx0" brushRef="#br0" timeOffset="55963.77">24203 5600 1137 0,'0'0'257'0,"0"0"-77"15,0 0 49-15,-91-120-86 16,43 74-26-16,-14-6 23 15,-29-12-32-15,-34-15-1 16,-44-3-24-16,-18 6-49 16,-10 16-29-16,4 18-5 0,8 20-69 15,-4 10-5 1,-5 6-21-16,-3 6 43 0,4 0 1 16,-1 18 11-16,7 12 30 15,7 4-85-15,-1 10-73 16,0 4 67-16,1 6-81 15,9 8-48-15,15 7 45 16,13 9 82-16,14 10 89 16,15 10 13-16,10 7 1 15,14 3 52-15,14 6-4 16,14 7-22 0,13 11-6-16,14 8-14 0,10 13-12 15,7 7 6-15,11 15-1 0,7 13-6 16,0 3-14-16,19 5-13 15,9 1 32 1,10-3-12-16,9-3 8 0,11-9 6 16,8-8 18-16,11-9 27 15,4-7-5-15,6-7 18 16,5-9 28-16,4-8-34 16,5-7 28-16,3-5 13 15,4-4-28-15,4-7 35 16,7-7-33-16,-1-10-10 0,-16-18 10 15,-15-15-20-15,-16-15 34 16,12 2-6-16,31 12-34 16,34 6 12-16,22 0 1 15,-10-17 21-15,-13-13-4 16,-13-13-63 0,2-5 33-16,0-3-38 0,2-7 9 15,-2-8-3-15,-3 0-9 16,-6-2-5-1,-1-19 4-15,-5-6-44 0,5-4 12 0,-3-2-7 16,-2-3 28-16,2 3 11 16,-3-1 1-16,-19 6 0 15,-19 2-1-15,-15 2 2 16,-7 0-1 0,10-6 0-16,7-6-5 15,8-9-5-15,-4 0 4 0,-4-8 6 16,-1-1-13-16,-2-6 13 15,-3-6 0-15,-5-2-16 16,-6-6-18-16,-8-5 33 16,-5-3-42-16,-5-20 9 15,-2-28 20-15,1-37-66 0,-3-18-40 32,-5 3-49-32,-6 7-15 0,-10 25 111 0,-5 2 38 15,-10 2 35-15,-2 5 16 16,-18 3 2-16,-16 3 30 15,-5-3 28-15,-7-13 19 16,2-9 44-16,-3-6-76 16,1 1-50-1,1 9 10 1,1 16-16-16,6 25 1 16,5 27-8-16,4 26 0 15,-5 7 33-15,-7-9-20 0,-11-8 2 16,-18-12 20-1,-22-16-34-15,-25-20-1 0,-34-19-13 16,-13-3-8-16,4 17 15 16,13 19-6-16,38 30 1 15,-1-6-34-15,33 20-114 16,21 5-324-16</inkml:trace>
  <inkml:trace contextRef="#ctx0" brushRef="#br0" timeOffset="56137.18">24419 4971 1908 0,'0'0'210'0,"0"0"-210"16,0 0-151-16</inkml:trace>
  <inkml:trace contextRef="#ctx0" brushRef="#br0" timeOffset="57437.77">20496 12755 1069 0,'0'0'290'0,"0"0"-97"0,144 0 2 16,-101 0-12-16,-17 0-75 16,-14 0-5-16,-12 0 80 15,0 0-6-15,-2 0-51 16,-25 4-126-16,0 2-52 15,-2-6-518-15</inkml:trace>
  <inkml:trace contextRef="#ctx0" brushRef="#br0" timeOffset="58971.15">6887 14044 1363 0,'0'0'682'0,"0"0"-303"16,0 0-8-16,0 0-80 16,0 0-111-16,0 0-83 15,0 0-14-15,26 0-38 16,-10 4-20-16,6 3-5 16,5-1-20-16,4-1 0 15,7-5-1-15,6 0-38 16,6-1 15-16,3-21-10 15,4-6 8-15,-1-5 25 16,-6 1-22-16,-8 4 23 0,-9 2-2 16,-10 12 1-16,-5 8-14 15,-5 6 13-15,3 8 2 16,-1 18 27-16,7 6-25 16,5 2 11-16,5-6-13 15,3-10 0-15,5-11 0 16,7-7 16-16,2-13 20 15,2-14 2-15,1-10-38 16,-2-3 0-16,2 2-2 16,23 0-118-16,-13 10-193 0,-3 8-700 15</inkml:trace>
  <inkml:trace contextRef="#ctx0" brushRef="#br0" timeOffset="60339.49">14375 13975 1285 0,'0'0'621'0,"0"0"-258"16,0 0 172-16,0 0-276 15,0 0-114-15,0 0-21 16,0 0-64-16,-41-3-46 16,37 3-2-16,-2 0-12 15,1 0 0-15,-1 0-5 16,-4 0 19-16,4 0-10 15,-3 0-4-15,3 0 0 16,1 0 4-16,0 0-4 16,3 0-5-16,0 0 4 0,-3 0 2 15,3 0 7-15,-2 3-8 16,2-3 0-16,0 1-1 16,2 3-3-16,0 0-16 15,2 2 19-15,23 2-25 16,12 1 25-16,21-4 1 15,36-2 19-15,33-3 13 16,29 0-32-16,-13 0-5 16,-35 0 5-16,-43 0 1 15,-36 0 16-15,-5 0-17 16,-11 0-14-16,-11 0 5 0,-2 0-6 16,-31 0 0-16,-15 6-18 15,-16 6-5-15,-9 2 18 16,-10 1-5-16,-4 2 25 15,-6-1-8-15,5-2 2 16,1-4 6-16,16-2 6 16,15-4 51-16,19-2 43 15,23-2-2-15,12 0-5 16,23 0-27-16,30 0-23 16,36 0-8-16,43-2-17 0,28-10-12 15,-9-2 15-15,-30 4-21 16,-44 4 0-16,-27 1-6 15,-6 1-117-15,-8 3-34 16,-7-1 16-16,-22 0 21 16,-7 2 59-16,-21 0-99 15,-21 0-162-15,-18 8 111 16,-12 10 45-16,-12 0 86 16,-7-4 61-16,-3 2 19 15,10-2 112-15,13-4 54 16,23-2 105-16,29-4-33 0,19-2-76 15,38-2-56-15,49 0 41 16,37 0-57-16,1-4-27 16,-14-6-41-16,-22-2 5 15,-31 6-12-15,-6 0-15 16,-10 0 0-16,-20 4 2 16,-13 2 37-16,-9 0 39 15,0 0-27-15,0 0-8 16,0 0-41-16,0 0-2 15,0 0-27 1,0 0-98-16,0 0-145 0,0 0-430 16,0-6-1097-16</inkml:trace>
  <inkml:trace contextRef="#ctx0" brushRef="#br0" timeOffset="61263.18">17388 14073 628 0,'0'0'1043'0,"0"0"-413"0,0 0-162 15,0 0-124-15,0 0-3 16,0 0-153-16,0 0-70 16,-85-30 5-16,112 30-94 15,21-4 16-15,44 2-45 16,44-6 10-16,39-6-7 15,6-4-3-15,-34-3-24 16,-49 3-12-16,-49 6-73 16,-22 0-25-16,-12 2-1 15,-12 0 38-15,-3 4 32 0,-45 6-155 16,-50 6-148-16,6 16-187 16,4 0-444-16</inkml:trace>
  <inkml:trace contextRef="#ctx0" brushRef="#br0" timeOffset="61404.13">17357 14167 1706 0,'0'0'791'0,"0"0"-406"15,0 0-94-15,166-38-116 16,-32 6-94-16,31-4-31 16,-11 1-50-16,-14 7-20 15,-51 9-191-15,-46 6-690 0</inkml:trace>
  <inkml:trace contextRef="#ctx0" brushRef="#br0" timeOffset="62703.98">8094 14997 793 0,'0'0'539'0,"0"0"-378"15,0 0-16-15,0 0 54 16,0 0-25-16,0 0-36 15,80 116-9 1,-46-102-21-16,4-5 12 16,4-9-4-16,9 0 17 15,3-13-18-15,3-15-62 0,3 0-14 16,-4-2-10-16,-8 2-29 16,-9 4 0-16,-7 6-1 15,-8 4 2-15,-1 10 22 16,-4 4-14-16,6 0 11 15,6 14 17-15,7 8-28 16,5 4 4-16,3 0-8 16,1-2-4-16,-5-6 21 15,-4-6-21-15,-3-8 15 16,-4-4 22-16,3 0 5 16,2-16 26-16,4-10-21 15,4-6-38-15,4 0 17 16,-4 0-26-16,1 4 13 0,-8 8-14 15,-3 4-3 1,-7 14 2-16,-3 2-5 0,1 4 6 16,1 18 13-16,3 2-11 15,7 2 7-15,6-8-3 16,2 0 4-16,4-10-10 16,0-8 8-16,-3 0-7 15,-5 0 35-15,-2-16-29 16,0-2 2-16,2 0-9 15,4 4-7-15,39-2-155 16,-12 10-432-16,3 2-760 0</inkml:trace>
  <inkml:trace contextRef="#ctx0" brushRef="#br0" timeOffset="63206.68">14130 15125 1520 0,'0'0'791'0,"0"0"-408"16,0 0 131-16,0 0-196 15,0 0-146 1,0 0-49-16,0 0-67 0,158 0-28 16,-91 0 28-16,33 0-55 15,43 0 8-15,50-6-9 16,26-6 0-16,-5 0 9 16,-22 0-9-16,-57-2 0 15,-35 6-11-15,-33 0-5 16,-17 2 16-16,-6 6-24 15,-10-4-23-15,-10 4 17 0,-22 0-112 16,-33 0-175-16,-22 12-407 16,-9-2-956-16</inkml:trace>
  <inkml:trace contextRef="#ctx0" brushRef="#br0" timeOffset="63569.43">13787 15304 1898 0,'0'0'619'16,"0"0"-270"-16,0 0 103 0,162-14-220 16,-79 10-65-16,26 2-92 15,38-6-6-15,45-5-51 16,21-2-17-16,4-1 10 15,-19-3-11-15,-35 6-20 16,-36 0 19-16,-38 2-29 16,-35 3 24-16,-21 3 1 15,-9-3 5-15,-6 3 31 16,-7 0 11-16,-11 5 50 0,0-4 10 16,0 4-102-16,0-4 0 15,0 4 0-15,0 0-44 16,0-8-161-16,2 2-615 15,8-6-1017 1</inkml:trace>
  <inkml:trace contextRef="#ctx0" brushRef="#br0" timeOffset="63710.62">15923 15123 2395 0,'0'0'806'15,"0"0"-459"-15,0 0-344 16,0 0-3-16,0 0-1020 0</inkml:trace>
  <inkml:trace contextRef="#ctx0" brushRef="#br0" timeOffset="80036.93">28105 5609 1555 0,'0'0'651'16,"0"0"-162"-16,0 0-157 16,0-117-38-16,8 97-68 15,3 6-105-15,1 8-10 16,1 6-49-16,3 0-14 0,3 12-5 15,6 20-42 1,0 10 8-16,2 11-9 0,0-2 6 16,-6-7 8-16,2-9-13 15,1-19 0-15,5-16 18 16,16-33-13-16,29-57 29 16,30-44-5-16,19-21-29 15,6 5 37-15,-22 32-35 16,-25 40-3-16,-22 17 0 15,-6 16 0-15,2-4 0 16,-4 3-3-16,-2 4 3 16,-19 12 3-16,-11 12-3 0,-9 8 0 15,-9 4 0-15,0 6 0 16,-2 0 0-16,0 0 0 16,0 10-21-1,-2 6-42-15,-17 4-171 0,1-2-355 16,2-14-557-16</inkml:trace>
  <inkml:trace contextRef="#ctx0" brushRef="#br0" timeOffset="80196.86">29892 5129 2011 0,'0'0'785'15,"0"0"-252"-15,0 0-174 16,0 0-245-16,0 0-114 15,0 0-261-15,0 0-866 0</inkml:trace>
  <inkml:trace contextRef="#ctx0" brushRef="#br0" timeOffset="87401.06">25794 12100 1746 0,'0'0'251'15,"0"0"-174"-15,0 0 133 16,20 116-89-16,15-70-75 15,6 2-16-15,-1-8 13 16,0-8-5 0,-3-14 58-1,4-18 95-15,7-8 90 16,27-52 44-16,31-46-127 0,33-55-63 16,10-29-79-1,-15-17-56-15,-41 47-186 0,-37 44-863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38:03.530"/>
    </inkml:context>
    <inkml:brush xml:id="br0">
      <inkml:brushProperty name="width" value="0.05292" units="cm"/>
      <inkml:brushProperty name="height" value="0.05292" units="cm"/>
      <inkml:brushProperty name="color" value="#FF0000"/>
    </inkml:brush>
  </inkml:definitions>
  <inkml:trace contextRef="#ctx0" brushRef="#br0">12917 10872 1162 0,'0'0'281'16,"0"0"-126"-16,0 0 189 15,0 0-90-15,0 0-35 16,0 0-70-16,0-64-8 16,-8 60 16-16,-7 0-25 15,-12-2-19-15,-16-2-45 16,-17 4-43-16,-34 0-5 16,-35 2-20-16,-33 2 0 0,-10 0-1 15,11 0 10-15,20 0-6 16,18-2 3-16,15-6 2 15,21 2-8-15,16-2-2 16,9 0-4-16,-11 0 6 16,-10-2 11-16,-2-2 25 15,12 0-17-15,13 4 24 0,13 2-9 16,13 2-33-16,15 2 6 16,7 0 15-16,10 2-8 15,2 0 5-15,0 0-11 0,6 10 26 16,11 6 14-1,0 4-47-15,1 4 0 16,0 4-1-16,0 6 1 0,-5 6 19 16,-2 7-19-1,-4 7 13-15,-3 5-4 0,-4 8-10 16,0 3-6-16,0 0 6 16,0 0 0-16,-4-4 5 15,-5 1-4-15,-3-5 0 16,4-2-1-16,-1-6-6 15,5-6 5-15,-1-5-10 16,5-11 11-16,0-9 17 16,0-6-16-16,0-7 7 15,0-5-8-15,0-2-4 16,0-2-4-16,0-1 8 0,0 3 1 16,0-3 14-1,0 0-15-15,0 0 11 0,0 2 4 16,-2 0-14-16,-1 4 8 15,1 2 0-15,0 3-3 16,0 2 14-16,2 1-11 16,0 2 1-16,0 0-7 15,16 0-2-15,13-2-2 16,8 0 2-16,17-2 8 16,13-4 0-16,10-4 10 15,12 0-8-15,7 0 10 0,5-2-21 16,-1 2 0-1,0 0 5-15,-4 2-5 0,-3 0 13 16,1 2-11-16,2 0 10 16,5 0-5-1,-1 0-6-15,4 1-2 0,-1-2 1 16,-1 4 0-16,-2-2 16 16,-2 3-15-16,3 0 15 15,-1 2-13-15,2 0-3 16,19 1-1-16,15 0-5 15,22 2 6-15,5-2 18 16,-10 0-18-16,-12-5 13 16,-14-2-7-16,-20-2 0 0,-20-2-7 15,-21-4 1-15,-5 2 0 16,5-2 10-16,6 2-9 16,4-2 6-16,-14 0-7 15,-8 2-1-15,-10-2 0 16,-9 2 1-16,0 0 0 15,-2 0 12-15,0 2-1 16,5 0-1-16,4 2-5 16,5 0-5-16,4 0-6 15,0 2 0-15,3-2 6 0,-6 0 1 16,0-2-1-16,-6 2 9 31,-2-2-9-31,-2 0-3 0,2 0 3 0,3 2-6 16,-1 0 6-16,4-2 9 15,-1 0-9-15,-1 2 1 32,1-2-1-32,-7 0 0 0,-9 2-21 15,-27 2-120-15,-2-4-469 0,-13-2-1061 0</inkml:trace>
  <inkml:trace contextRef="#ctx0" brushRef="#br0" timeOffset="480.65">17565 12372 502 0,'0'0'91'16,"0"0"-59"-16,0 0-8 16,0 0-3-16,0 0-1 15,0 0-19-15,0 0 0 16,-100 89 58-16,78-74-24 15,-2 2-18-15,-9 1-4 16,0-4-13-16,8-4-160 0</inkml:trace>
  <inkml:trace contextRef="#ctx0" brushRef="#br0" timeOffset="3737.39">16398 12260 851 0,'0'0'278'0,"0"0"-63"16,0 0 41-16,0 0-5 15,0 0-30 1,0 0-50-16,0 0 8 16,-38 0 9-16,38 0-11 15,-2 0-22-15,2 0-19 16,0 0-26-16,0 0-29 0,0 0-21 16,0 0-38-16,2 0-12 15,14 0 14-15,6 0 20 16,16 0 11-16,13 0 2 15,17 0-36-15,11 0-4 16,29 0-7-16,25 0-9 16,23 0-1-16,6 0 0 15,-23 0 0-15,-35 0 17 16,-30 0-16-16,-5 0 10 16,11-6 9-16,11 0-19 15,12 0 8-15,-7 0-7 16,-5 0 5-16,-1 0 16 0,-1 2-22 15,-1 0 14-15,-1 0-5 16,0 2-10-16,0-2 0 16,3 2-7-16,-1 0 7 15,0 2 6-15,2 0 0 16,1 0-3-16,1 0-3 16,1 0-9-16,-3 0 2 15,1-2-5-15,-6 2 12 16,-4 0 15-16,-3-2-15 15,-6 2 9-15,-6-2-9 0,-7 0-9 16,0-1 9-16,-4 2-7 16,2-2 7-16,0 2 15 15,-1-1-14-15,1 2 16 16,2 0-17-16,3 0-6 16,1 0 5-16,6 0-13 15,1 0 14-15,0 0 7 16,3 0 2-16,-3 0-9 15,0 0 0-15,1 0-7 16,-3 0 6-16,-2 0-9 16,-3 0 10-16,1 0 7 15,1 0-7-15,0 0 10 0,3 0-10 16,2 0-4-16,7 0 3 16,2 0-6-16,7 0 7 15,2 0 11-15,2 0-10 16,1 0 7-16,-1 0-2 15,-2 0-5-15,-1 0-2 16,-5 0-12-16,-2 0 13 16,0-2 8-16,-2-2-8 15,2-5 6-15,-2 4-6 16,2-4-4-16,4 1 3 16,-1 2-7-16,3-3 8 0,4 0 6 15,1 4-5 1,1-3 0-16,1 2-1 15,-1 2-3-15,-6 0 3 0,-2 1 0 16,-2 1 2-16,-5 0 12 16,-5 0-13-16,-1 1 7 15,-6-2-8-15,-1 3 9 16,-1 0-3-16,1 0 0 16,-1 0-6-16,6 0 18 15,-3 4-18-15,4 5 6 0,0-1-3 16,1-1-2-16,-3 1-2 15,0-4 1-15,-5 1 0 16,-4-5 5-16,-4 0-4 16,-4 0-1-16,-8 0 7 15,-9-5 2 1,-6-3-7-16,-6 1-2 0,-5-4 2 16,-5 0 38-16,2 0-31 15,-1 0 5-15,-1 0-5 16,-1 1 0-16,-4 0-3 15,1 0-6-15,-5-2 9 0,0-2 23 16,-2-2-25 0,-2-4-1-16,0-6 9 15,0-8-7-15,0-4-10 0,0-6 2 16,0-4 0-16,0-2 2 16,0 1-1-16,0 1 5 15,0 2 32-15,0 2-37 16,0 2 18-16,0 4-19 15,0 2 1-15,2 1 20 16,-2 3-21-16,2 4 0 16,-2 2 6-16,0 4 5 0,0 2-11 15,0 2 0-15,0 6 0 32,-2 0-9-32,-8 6 9 0,-1 0 0 0,-7 2-8 15,-6 0 8-15,-7 2-1 31,-12 2 1-31,-5-2-3 0,-8-2-9 0,-6 2 12 16,-3-4 0-16,-7 0-6 16,-5 0-2-1,-8 0 7-15,-7 0-8 0,-24-4 9 16,-21-4-5-16,-28-8 5 16,-9-4 0-16,9-6 15 15,12 0-14-15,16 1-2 0,4 2-5 16,2 0 6-16,3 5-8 15,19 5 8-15,18 4 0 16,20 3 0-16,8 2 12 16,-11 0-12-16,-7-4 0 15,-11 0 0-15,1 2-2 16,-3 0 2-16,-2-2 0 16,-4 2 1-16,-5-2 5 15,2 0-6-15,3 2 0 16,4 0 0-16,7 2-10 0,7 2 10 15,8 4 0-15,8 0-2 16,5 2 14-16,3 2-12 31,2 0 0-31,-2 0 0 0,-4 0-3 0,-5 0 3 16,-8-2 0-16,-6-2-6 16,-6-1 17-16,-4 2-9 15,0-3-2-15,2-3 0 16,0 4 4-16,2-4-4 15,6 1-3-15,4 3-6 32,1-1 12-32,5 2-3 0,0 1 0 15,-1 2 0-15,-4 1-8 16,-2 0 8-16,-4-2-3 16,-5 2 2-16,-2-3 2 15,-2-1 2-15,-3 3-3 16,3-3 0-16,1 0 0 15,3 2-2-15,2 2 1 16,2 0-5-16,2 0 12 16,0 0 3-16,4 3-9 15,2 4 0-15,3-2-6 16,3 1 2-16,4 1-4 16,1-1 8-16,-3-1 0 15,-5-1 6-15,-3 3-6 0,-6-3 0 16,-6 2-7-16,1-1-5 15,-5 2 0-15,-1 0 11 16,3 2 1-16,4-1 7 16,4 0-6-16,6-2 1 15,6 2 1-15,9-2-3 16,4 0-11-16,9 0 11 16,1 2 0-16,4-2 8 15,-1 0-7-15,-3 0 0 16,-4-2-1-16,-6 0-5 15,-4 0-1-15,-7-2 5 16,-6 0 1-16,-7-2 0 0,-1 0 1 16,-1 0 6-16,-1 0-7 15,6 0-9-15,1-6 8 0,5 2-5 16,2 0 6-16,3 0 9 16,4 4-8-16,0-2 6 15,-1 2-7-15,3 0-6 0,-2 0 5 31,-1 0-8-31,1 0 9 0,-2 0 12 16,1 0-11-16,-4 0 10 0,1 0-11 16,-5 0-6-16,-1 0-2 15,1 0-1-15,-2 0 9 16,1 0 9-16,1 0-8 16,4 0 4-16,3 0-5 15,3 0-6-15,1 0 4 16,2 0-8-1,0-4 10-15,-2-2 10 0,0 0-10 16,-5 0 6 0,-2 0-6-16,1 2-10 0,1 0 9 0,3 0-5 15,2 2 6 1,2 0 9-16,2 2-8 0,2 0 5 16,0 0-6-1,4 0-3-15,-4 0 3 0,0 0-9 16,1 0 9-16,-5 0 7 15,0 0-7-15,-4 0 7 16,-2 0-7 0,-1 0-6-16,3-2 5 0,-1 0-9 15,5 2 10 1,5 0 6-16,1 0-6 0,10-2 6 16,4 0-6-16,9-2-5 15,5 0 4-15,5 0 1 0,6 2 0 16,3 0 6-16,-4 0-6 15,1 0 9-15,-5 2-9 16,-1 0-3-16,0 0 3 16,-2 0-6-1,4 0 6-15,-1 0 6 0,3 0-6 32,1 0 1-32,3 0-1 15,5 0 0-15,0 0 0 0,2 0-8 16,4 2 8-16,0-2 6 15,0 0-4-15,0 0-2 16,0 2 0-16,4 2-5 16,12 2 5-16,2 2-9 15,25 10-15-15,-8 0-142 16,-4-4-676-16</inkml:trace>
  <inkml:trace contextRef="#ctx0" brushRef="#br0" timeOffset="26136.86">16046 18075 1152 0,'0'0'1042'15,"0"0"-855"-15,0 0-22 16,0 0 112-16,0 0-131 15,0 0-34-15,29 48-16 16,20-16-15-16,4-4-15 0,7 2-8 16,3-8-17-16,-1-8-7 15,3-5-4-15,-3-9-19 16,4 0 7-16,-2-13-8 16,-2-9-9-16,1-2 13 15,-3-6-13-15,-2-2 16 16,-5 10-4-16,-6 4-13 15,-3 10 6-15,-3 4 0 16,-1 4 4-16,2 4 23 16,7 18-7-16,7 0-5 15,9 0 19-15,8 4-4 0,9-5-18 16,6-6-17-16,0-9 1 16,1-2 13-16,-4-4-14 15,-2 0 7-15,-8-14 5 16,-1-8-13-16,-7 0 2 15,-3 4 4-15,-6 8-5 16,-7 6-1-16,-6 4 0 16,-5 10 6-16,-7 12 15 15,-2 11-8-15,1-4 5 0,-1 3-11 16,2-5-6-16,4-5 10 16,2-8-10-16,1-6 0 15,3-4 15-15,3-4-16 16,4 0 8-16,0-16-8 15,6 2 0-15,0-4-1 16,0 9 1-16,0 4-1 16,-3 5 1-16,-6 0 10 15,-7 0 8-15,-5 0-6 0,1 9-12 16,2-4 0-16,31-5-28 16,-6-14-325-16,-3-13-1066 0</inkml:trace>
  <inkml:trace contextRef="#ctx0" brushRef="#br0" timeOffset="28675.81">20906 18143 1713 0,'0'0'393'0,"0"0"-204"15,0 0 117-15,0 0-115 16,0 0-121-16,0 0 17 16,75 77-35-16,-34-52 2 15,7-3-6-15,12-8-17 16,9-5-1-1,8-9 8 1,-2 0-10-16,3-18-5 0,-5-5 4 16,-4-3 9-16,-9 8 11 15,-6 4 0-15,-14 6 5 16,-6 6-2-16,-8 2-1 16,1 0 13-16,0 14-11 15,6 4-11-15,10 0-7 16,3 5-18-16,10-5-3 15,5-5-3-15,3 2-7 16,5-7 7-16,-2-8 0 16,2 0-8-16,0 0 8 15,-2-8-9-15,2-11-1 0,-3-2 1 16,0-4 0 0,-4 3 6-16,-5 11-6 0,-5 4 0 0,-7 7 5 15,-3 0-5-15,-2 14-1 16,-5 4 1-16,2 4 0 15,0-4 5-15,1 0-4 16,2 1-1-16,3-5 6 16,5-6-6-16,2-4 0 15,3-4-7-15,-2 0 7 16,-2-4 9-16,-4-2-9 16,-7-2 1-16,-7 4 5 15,-9 4-6-15,-2 0-1 0,1 0 0 16,-2 4-3-16,8 10 4 15,4 0 1-15,5-6 0 16,7 2 9-16,1-6-9 16,7-4-1-16,-2 0 0 15,2 0 1-15,-1-2 7 16,-6-10-8-16,3 4 0 16,-3-2 17-16,-2 2-11 15,3-2 9-15,-3 2 0 16,-1 2-5-16,-3 2 13 15,-5 0-13 1,-2-1-1-16,-4 5 6 0,-2 0-9 16,1 0 0-16,1 0-5 0,2 5-1 15,6 3 9-15,4-2-9 16,1-2 0-16,4 4 8 16,3-6-8-16,1-2 0 15,4 0 0-15,2 0 0 16,6-6 1-16,2-8 0 15,3-3 0-15,-1-1 11 16,-1 0-11-16,-10 4-2 16,-4 6 0-16,-6 8 1 15,-10 0 0-15,-4 0 0 16,-4 17 0-16,-1 5 5 16,5 1-4-1,2 4 4-15,10-5-5 0,7-4 1 0,8-8 1 16,6-10-2-1,5 0-6-15,5-14 5 0,3-8-12 16,4-6 12-16,-4-7 0 16,0 3-1-16,-1-4 2 15,-9 6 1 1,-7 2-1-16,-16 13 2 0,-9 4-2 16,-8 7 0-16,-5 4 1 15,0 8 5-15,4 10-2 16,5 11-4-16,11-8 0 0,8 5 1 15,10-4-1-15,10-12-18 16,6-6-6-16,4-4-6 16,5-4 21-16,-1-20 2 15,-2-10 7-15,-2-2 10 16,-4-4-9-16,-12 8 21 16,-13 6 2-16,-15 8-15 15,-15 12 15-15,-5 6-14 16,-3 0-1-1,4 14 8-15,3 12-17 16,9 6 8-16,6-4-8 16,7 2-8-16,8-2-4 15,3-9-27-15,0-8 0 0,5-11 23 0,0 0-7 16,2 0 16-16,4-18 7 16,0 0 0-16,1-4 4 15,-3-4-4 1,-10 8 0-16,-4 4 3 0,-15 6 3 15,-9 8-5-15,-4 0 16 16,0 0-5-16,-3 14 7 16,7 8-11-16,5 0-7 15,9 4 9-15,6-4-10 16,9 0-2-16,5-8-35 16,9-4-4-1,1-6-5-15,1-4 4 0,2 0 24 0,-4-5 18 31,-2-12 0-31,-8 3 1 16,-6 7 4-16,-7 0-4 16,-9 7-2-16,-8 0 1 15,-7 14 0-15,-5 12 32 16,3 2-5-16,-1 3-6 16,8 1-20-16,6 2 7 0,7-6-8 15,11-10-11 1,6-4-29-16,9-10-10 0,6-4-26 15,-2 0 25-15,3-14 37 16,-2-8 14-16,-1-6 4 16,-1-6-4-16,-3-2 0 15,-1-5 15-15,-8 5 24 16,-5 10 0-16,-13 4-1 16,-8 8-13-16,-8 14 4 15,-7 0-16-15,-3 0 1 16,1 22 2-16,2 0-5 15,5 0-2-15,4 1-9 16,6-3-15-16,4-8-8 0,7-8-23 16,7-4 10-16,3 0 10 15,6-4 19-15,2-14 7 16,-1-5 5-16,-2 5-3 16,-3-4 11-16,-4 4-12 15,-5 7 5-15,-8 0 6 16,-6 7 1-16,-5 4 5 15,0 0-9-15,-1 0-1 16,-2 4-8-16,6 7-7 16,-1-4 1-16,5-3-7 15,3 0-13-15,3-4 14 0,5 0 2 16,-1-8 5 0,0-14 4-16,-1-6 1 0,-7-2 0 15,-2-2-1-15,-8 0-10 16,-11-8-29-16,-5 6-272 15,-5 8-774-15</inkml:trace>
  <inkml:trace contextRef="#ctx0" brushRef="#br0" timeOffset="32033.99">10503 10046 1696 0,'0'0'550'16,"0"0"-358"-16,0 0 115 15,0 0-82-15,0 0-105 16,0 0-68-16,18 60 38 16,1-8 6-16,6 8-24 15,-3 7 4-15,-2-3-11 0,-2-6-19 16,-5-8 10-16,-1-8-14 15,-4-12 4-15,-3-8 11 16,1-9-16-16,0-8-10 31,0-5-1-31,7 0 3 16,7-9 11-16,16-26 8 16,26-31-5-16,38-42-17 15,39-32-30-15,17-5 0 16,-21 27 0-16,-29 39 0 15,-46 38 0-15,-20 13 0 16,-3 3 0-16,-8 3 0 16,-4 6 0-16,-14 8 0 0,-7 8 0 15,-4 0 0-15,0 0 0 16,0 0 0-16,0 0 0 16,0 8 0-16,0 11 0 15,0 12-144-15,0 1-462 16,-9-4-698-16</inkml:trace>
  <inkml:trace contextRef="#ctx0" brushRef="#br0" timeOffset="47176.11">23410 17191 1886 0,'0'0'523'15,"0"0"-462"-15,0 0 102 0,0 0 19 16,0 0-79-16,0 0-77 15,-9 4-11-15,9-4 6 0,0 0 15 32,2 0 7-32,9 0 15 0,3 0 37 15,-3 0 2 1,3 0-34-16,-1 0-6 0,5 2-8 16,3 20 1-16,6 4 1 0,11 6-26 15,7-6-17-15,11-12 16 31,13-10-14-31,6-4-4 16,12-14 5-16,2-22-1 0,3-4 19 16,-1-8 14-16,-6 2-10 15,-12 2 6-15,-8 7-18 16,-18 7-6-16,-14 12-4 16,-13 10-10-16,-6 8-2 15,1 0-88-15,-4 4-485 16,0 12-889-16</inkml:trace>
  <inkml:trace contextRef="#ctx0" brushRef="#br0" timeOffset="48077.49">28340 17012 2490 0,'0'0'344'15,"0"0"24"-15,0 0 12 16,0 0-183-16,0 0-88 16,0 0-77-16,-35-22-19 15,49 22 11-15,14 4-3 16,17 6 23-16,34-6-20 15,42 0-17-15,44 0 12 0,14 0-19 16,-8-2 0-16,-38-2 0 16,-44 4 0-16,-26-4-9 31,-18 4-1-31,-3-4-11 0,-11 0 21 0,-8 4-9 16,-21-4 5-16,-2 0-4 15,-34 0-40-15,-19 0-108 16,-63 0-186-16,11 0-355 15,-1 0-436-15</inkml:trace>
  <inkml:trace contextRef="#ctx0" brushRef="#br0" timeOffset="48378.45">27970 17102 1631 0,'0'0'677'0,"0"0"-330"15,0 0 270-15,0 0-300 31,0 0-135-31,0 0-77 0,0 0-15 0,235-82-30 16,-50 78-30-16,22 4-17 16,2 0 2-16,-19 0-14 15,-34 0-1-15,-37 4-28 16,-34-2-34-16,-31-2-29 0,-21 0 16 16,-10 0-20-16,-12 0 26 15,-11 0 30 1,-18 0 23-16,-31-10-68 0,-15 2-33 15,-11-2-7-15,0 6-16 32,2 0-101-32,5 4-119 15,11 0-188-15,19 0-45 16,18 0-15-16</inkml:trace>
  <inkml:trace contextRef="#ctx0" brushRef="#br0" timeOffset="48533.31">29826 17151 1776 0,'0'0'1261'16,"0"0"-932"-16,0 0-19 16,0 0-178-16,0 0-132 15,0 0-570-15,0 0-1469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39:37.664"/>
    </inkml:context>
    <inkml:brush xml:id="br0">
      <inkml:brushProperty name="width" value="0.05292" units="cm"/>
      <inkml:brushProperty name="height" value="0.05292" units="cm"/>
      <inkml:brushProperty name="color" value="#FF0000"/>
    </inkml:brush>
  </inkml:definitions>
  <inkml:trace contextRef="#ctx0" brushRef="#br0">4282 5135 763 0,'0'0'1596'16,"0"0"-1245"-16,0 0-33 16,0 0 8-16,0 0-161 15,0 0-132-15,0 0-12 16,-38-18 21-16,45 36 18 16,-1 2 2-16,-2 0-31 15,4 0-8-15,-2-6-20 16,5-6-3-16,10-8-9 15,10 0 9-15,15-32 7 0,16-18 55 16,15-14-26 0,2-12-9-16,4-1-27 0,-9 9-2 15,-15 10-4-15,-14 18-6 16,-20 18-6-16,-18 20-30 16,-30 28-186-16,-21 18-386 15,-12 8-987-15</inkml:trace>
  <inkml:trace contextRef="#ctx0" brushRef="#br0" timeOffset="710.45">2221 7096 1587 0,'0'0'780'0,"0"0"-695"16,0 0 156-16,0 0-22 15,4 126-123-15,3-99 7 16,-2-5 4-16,-1-8 39 15,-2-6 10-15,0-6-48 16,3-2 9 0,3-2-13-16,8-22-28 0,9-12-14 15,13-15-35-15,6-7-6 16,10-7 16-16,4 0-35 16,-5 9-2-1,-4 12 0-15,-16 14 6 0,-10 13-18 0,-15 13 10 16,-8 4-13-16,0 27-21 15,-25 53-91-15,-12-4-383 16,-7 4-1087-16</inkml:trace>
  <inkml:trace contextRef="#ctx0" brushRef="#br0" timeOffset="1476.99">3704 11794 1729 0,'0'0'873'15,"0"0"-758"-15,0 0 85 16,0 0 50-16,0 0-111 16,32 113-27-16,-21-73-11 15,-2 4-20-15,-5 2-8 16,1-4-47-16,-1-6 13 0,3-5-18 15,4-11 9-15,4-13 12 16,12-7-20-16,12-7 20 31,9-30 14-31,15-17-37 0,9-11 4 16,5-12-14 0,-2 1-8-16,-1 6 19 0,-11 9-20 0,-12 15 0 15,-15 14 0-15,-15 10 12 16,-7 12 20-16,-9 4-3 15,-5 6-29-15,0 0 0 32,0 0-39-32,0 16-149 0,-5 2-462 15,-9-2-820-15</inkml:trace>
  <inkml:trace contextRef="#ctx0" brushRef="#br0" timeOffset="2708.12">25388 5087 1309 0,'0'0'227'0,"0"0"-30"0,0 0 122 16,0 0-58 0,0 0-58-16,0 0 39 0,-107-8 3 15,99 8-76-15,-2 0-22 31,8 2-14-31,2 2-22 0,0 0 7 0,20 4-40 16,25 4 23-16,42 0 13 16,53 2-71-16,50 0-2 15,22-4-37-15,-12-2 10 16,-31-2-9-16,-50-2-5 16,-35-2 0-16,-29 0 1 15,-17 1 1-15,-5-3-4 16,-6 0-5-16,-8 1-16 0,-15-1 23 15,-4 0-58-15,-21 2-58 16,-50 9-188-16,5-3-362 16,-5-1-331-16</inkml:trace>
  <inkml:trace contextRef="#ctx0" brushRef="#br0" timeOffset="3005.59">25475 5338 1046 0,'0'0'941'0,"0"0"-611"0,0 0 229 16,0 0-78-16,0 0-282 0,0 0-53 16,0 0-20-1,-106-2-36-15,106 2 4 0,17 0-61 16,21 0-3-16,36 0-9 16,50 4-21-16,55-4 0 15,21 0 0 1,-11 0 0-1,-44-8 0-15,-53 0-57 16,-34 0-17-16,-21-1 56 0,-6 2-9 16,-6-5 27-16,-7-1 6 0,-13 4-5 15,-5-1-1-15,0 2-69 16,0 2-204-16,0-1-387 16,8 3-643-16</inkml:trace>
  <inkml:trace contextRef="#ctx0" brushRef="#br0" timeOffset="3143.09">27139 5424 1807 0,'0'0'948'16,"0"0"-804"-16,0 0-144 15,0 0-998-15</inkml:trace>
  <inkml:trace contextRef="#ctx0" brushRef="#br0" timeOffset="5302.85">26042 7235 1079 0,'0'0'711'0,"0"0"-322"16,0 0 100-16,0 0-198 0,0 0-101 15,0 0-30 1,-37-14 2-16,37 11-36 0,0 3 3 0,0 0-41 16,0 0-13-16,0 0 14 15,0 0-40-15,0 0 20 16,2 0-69-1,23 0 0-15,18 7 0 0,34 5 0 16,44 2 0-16,46 0 0 16,21-2 0-16,5-4 0 15,-10 0 0-15,-19 2 0 16,-3-2 0-16,-8 4 0 16,-8 0 0-16,-9 2 0 0,-26-2 0 15,-23 0 0 1,-21-2 0-16,-3-2 0 0,10 0 0 15,7 0 0-15,12 0 0 16,-3-2 0-16,-4-2 0 16,-5-2 0-16,-6-2 0 15,-8 0 0-15,-8 0 0 16,-9 0 0 0,-10 0 0-16,-14 0 0 0,-4 0-3 15,-13 0 1-15,-5 0-29 16,-3 0-29-16,-7 0-29 15,-62 0-208-15,3 2-345 16,-9 2-497-16</inkml:trace>
  <inkml:trace contextRef="#ctx0" brushRef="#br0" timeOffset="5744.31">26268 7371 1408 0,'0'0'374'0,"0"0"-6"16,0 0 207-1,0 0-324 1,0 0-53-16,0 0-19 16,0 0 16-16,76-20-58 15,2 20-35-15,45 0-6 16,53 10-54-16,26 2-14 16,8 2-20-16,-17 0-7 15,-27-2 22-15,-35-2-10 16,-31-2-11-16,-33-4-2 0,-22 0-11 15,-5 0 10-15,-7-2-8 16,-8-2 9-16,-21 2 16 16,-4 0-16-16,-35 2-72 15,-9 2-258-15,-8-4-655 0</inkml:trace>
  <inkml:trace contextRef="#ctx0" brushRef="#br0" timeOffset="28941.38">11035 6021 540 0,'0'0'225'15,"0"0"-69"-15,0 0-18 16,0 0 22-16,0 0-45 16,0 0 11-16,0-22 37 15,4 18 43-15,1 2 14 16,0-3-23-16,-5 1-6 16,0-3-31-16,0 1-56 0,0-2-30 15,0 0-37-15,0 0-9 16,-2-2-4-16,-8 0-15 15,-1 0-1-15,-7-2-4 32,1 2-4-32,-8-2 0 0,-2 0-6 0,0 2 6 15,-4-2 0-15,2 0-12 16,0 0-2-16,-2 2-4 16,2 2-4-16,1 2-1 15,-3 2 22-15,-1 2-1 16,1 2 2-1,-1 0 0-15,-1 0 1 0,2 0 7 16,-3 0-7-16,1 8-1 0,0 2 0 16,-1 4 1-16,1 0 2 15,4 2-3-15,0 2 1 16,4 2 1-16,0 2-2 16,4 4-1-16,0 2 0 15,4 3 1-15,-1 2 6 16,2 4-6-16,5 3 6 15,0 4 13-15,5 4-17 16,-2 0 17-16,4 4-17 16,2-2 7-16,2-1 19 15,0-3-15-15,0-2 5 16,0-2 7 0,0-2-24-1,11-2 8-15,5-2-6 0,-1 0 3 16,7 0 12-16,3-1-10 15,4-3 5-15,2-2 14 16,7-2-21-16,0-4 10 16,2-2-7-16,0-4-8 15,0-2 18-15,-1-2-18 16,0-4 6-16,3 0-5 16,4-4-2-16,-2-4-1 0,5-2-4 15,-3 0 5 1,-1 0 23-16,0-8-16 0,-3-6-1 15,1-2 11-15,-2-2-10 16,0-4-4-16,-1-3-3 16,-2 0 0-16,-3-1 8 15,-4-3-1-15,-2 4-6 16,-2-6 49-16,-4 1-40 16,-2-2 32-16,-2-2-10 15,-3-2-23-15,-5-4 47 16,-3-2-14-16,-4-1-1 15,-1-2 16-15,-3-4-33 16,0 1 21-16,0 0-2 16,-11 0-19-16,-4-2 29 0,-6 4-17 15,-1-2-6-15,-5 4 22 16,-2 0-44-16,-4 3 10 16,-1 7-18-16,-1 4 1 15,-1 6 10-15,1 6-11 16,-3 6-10-16,-3 10 9 15,-7 2-133-15,-35 40-131 16,12 6-314-16,1 6-694 0</inkml:trace>
  <inkml:trace contextRef="#ctx0" brushRef="#br0" timeOffset="30168.32">10585 10020 874 0,'0'0'246'0,"0"0"-104"16,0 0 26-16,0 0 27 0,0 0 37 15,0 0 1-15,0 0-49 16,-101-98-8-16,72 98 15 15,-4 0-70-15,-7 0-42 32,-2 14-23-32,-5 10 12 0,-1 8-20 0,-2 6 17 31,1 8-18-31,5 6-47 16,4 5 12-16,4 2-2 15,9 6 7-15,7-3 7 16,5 0-9-16,7-2 3 15,6 2 7-15,2-2-24 16,0 3-1-16,19-1 0 16,5-2 1-16,10-2 12 0,8-2-13 15,5-3 0-15,8-8-1 16,3-2-17-16,6-9 17 16,-1-6 2-16,1-8 10 15,2-6 21-15,-4-6 1 16,-2-8-7-16,0 0 2 15,-3-10-27-15,2-12 9 16,-6-4-10-16,1-4 0 16,-6-4 16-16,0 0-7 15,-4-5 2-15,-3 0-1 0,-6 0-9 16,-2-1-1-16,-6 2 8 16,-7 0-1-16,-2 2 34 15,-9-2 11-15,-3-3 5 16,-3 0-7-16,-3-5-34 15,0-7 8-15,-5-5-12 16,-12-6 6-16,-6-4 30 16,-6 0-19-16,-4-3 11 15,-5 7 8-15,-9 2-21 16,-6 4-3-16,-15 4-13 16,-9 4-10-16,-12 6 12 0,-7 4-13 15,-6 5-61-15,-52-7-148 16,24 8-509-16,10 8-778 0</inkml:trace>
  <inkml:trace contextRef="#ctx0" brushRef="#br0" timeOffset="33043.35">15707 836 2107 0,'0'0'592'15,"0"0"-265"1,0 0-57-16,0 0-79 0,0 0-78 0,0 0-40 16,-122-36-56-16,82 50-16 15,-9 10 29-15,0 2-23 16,6 2 14-16,10-2 5 15,10-4-13 1,17-2 5-16,6-2-12 16,6-2-6-16,25 2 0 15,10 3 6-15,8-2-6 16,0 7 0-16,-3 2 9 16,-5 7-16-16,-14 7 7 15,-16 6 0-15,-11 6 24 16,-11 2-24-16,-32-2 21 15,-13-1-10-15,-10-5-11 16,-5-10 26-16,4-8-11 16,7-8 19-16,12-12 44 15,13-4-11-15,15-6-67 16,15 0 0-16,5 0 0 16,10 0 0-16,19 0 0 0,6 0 0 15,3 0 0-15,0 22 0 16,-3 16 0-16,-8 14 0 15,-11 17 0-15,-12 11 0 16,-4 6-3-16,-14 2 3 16,-11-4 3-16,-4-3-3 15,4-12 0-15,7-8 0 16,13-13 0-16,5-12 0 0,21-10 0 16,25-16-23-16,18-10-79 15,46-38-127 1,-14-14-430-16,-16-8-596 0</inkml:trace>
  <inkml:trace contextRef="#ctx0" brushRef="#br0" timeOffset="33403.55">15952 1331 2165 0,'0'0'833'16,"0"0"-304"-16,0 0-259 15,0 0-100-15,0 0-137 0,0 0-26 16,0 0 14 0,40 70 5-16,-15-8 16 0,-2 7-42 15,1 5 0-15,-2-2 0 16,-2-6 0-16,3-12-8 16,-4-15-1-16,-1-21-4 15,-2-17 13-15,4-1 0 16,0-36 30-16,5-15-30 15,-1-18 0-15,3-11 0 16,-1-4 0-16,-1 4 0 16,-4 9 0-16,-6 17 0 15,-7 20 0-15,-6 20 0 16,-2 14 0-16,0 8-71 0,0 28-19 16,0 14-70-1,0 39-303-15,0-11-379 0,8-6-692 0</inkml:trace>
  <inkml:trace contextRef="#ctx0" brushRef="#br0" timeOffset="33608.65">16732 1838 1446 0,'0'0'1345'16,"0"0"-965"-16,0 0 99 15,0 0-286-15,0 0-100 0,0 0-13 16,0 105-26-1,-9-49-28-15,-1 4-26 0,-7 2 0 16,2 1 0 0,-1-8 0-16,6-6-3 0,10-21-172 15,0-14-448-15,0-14-661 0</inkml:trace>
  <inkml:trace contextRef="#ctx0" brushRef="#br0" timeOffset="33830.55">17322 1851 962 0,'0'0'1412'16,"0"0"-800"-16,0 0-92 16,54 112-316-16,-34-70-66 15,-9 2-60-15,-9 0-58 16,-2 0-4-16,-21 3 2 15,-22-5-18-15,-11-4-48 16,-3-6-115-16,1-12-92 0,9-20-43 16,16-18-507-1,20-16-924-15</inkml:trace>
  <inkml:trace contextRef="#ctx0" brushRef="#br0" timeOffset="34178.57">17742 1413 2090 0,'0'0'1163'0,"0"0"-677"16,0 0-228-16,0 0-159 15,0 0-99-15,0 0 0 16,39 113 0-16,-18-53 0 16,-1 6 0-16,-3-2 0 15,2-4 0-15,-4-13 0 16,-4-14 0-16,0-12 0 15,0-15 0-15,1-6 0 16,5-19 0-16,6-22 0 16,8-20 0-16,0-13 0 0,2-6 0 31,-1-2 0-31,-10 5 0 0,-7 15 0 0,-7 18 0 16,-8 20 0-16,0 20 0 15,-12 8 0-15,-28 64-201 31,5 1-404-31,1-1-758 0</inkml:trace>
  <inkml:trace contextRef="#ctx0" brushRef="#br0" timeOffset="36504.44">17949 2069 544 0,'0'0'267'0,"0"0"-129"0,0 0-45 16,0 0-66-16,0 0 69 15,0 0 15-15,0 0-21 16,-65 4 25-16,65-4 59 16,0 0 127-16,0 0 32 15,0 0-23-15,0 0-55 16,0 0-61-16,0 0-47 15,0 0 0 1,0 0-23-16,0-2-19 0,0-2-16 16,0-4-52-16,5-2 2 15,-1-2-39-15,-2 4-13 16,0 4 2-16,-2 4-101 16,0 2-407-16,0 8-663 0</inkml:trace>
  <inkml:trace contextRef="#ctx0" brushRef="#br0" timeOffset="37014.78">18330 1851 1160 0,'0'0'553'0,"0"0"-202"15,0 0 9-15,0 0-25 16,0 0-76-16,0 0-60 15,0 0-3-15,-13-23-39 16,3 23-76-16,-1 17-34 0,-2 9-28 16,-3 10-8-16,3 8 15 15,2 2-26-15,2-2-6 16,7-6 5-16,2-6 2 16,0-8 2-16,0-6-3 15,0-9-33-15,0-5-9 16,0-3-59-16,0-1-13 31,0 2-38-31,0 2-81 0,0 4-100 16,0 5 34-16,0 2 96 15,0 6 59-15,0-2 34 16,0 2-16-16,0-7-50 0,0-4-8 16,-2-10 25-1,-1 0-68-15,1 0-53 0</inkml:trace>
  <inkml:trace contextRef="#ctx0" brushRef="#br0" timeOffset="37833.99">18209 1973 863 0,'0'0'492'0,"0"0"-121"16,0 0 17-16,0 0-61 16,0 0-42-16,0 0-67 15,0 0-92-15,-17-72-21 0,15 72-39 16,2 0-23-16,-2 0-16 15,2 0 3-15,0 0-5 16,0 4-23-16,0 8 20 16,0 2-20-1,0-2-2-15,0-2-1 0,0-2 1 16,0-4 0-16,0 0 11 16,2-2-1-16,-2-2-1 15,2 0-1-15,-2 0-2 16,2 0-5-16,0 0 16 0,-2 0-4 15,0 0 11-15,2 0-13 16,-2 0 8-16,0 0-2 16,0 0-17-16,0 0 21 15,0 0 9-15,0 0 0 16,0 0-6-16,0 0-18 16,0 0-6-16,0 0 0 15,0 0-22-15,3 0-41 16,1 0-15-16,2 0 13 15,6-2 26-15,-1-2-23 16,0-6 42-16,0 2 19 0,-2-4-16 16,0 0 16-16,-2 2 1 15,-2-2 29-15,-1 4 56 16,-4 2-6-16,0 2 32 16,0 4-9-1,0 0-28-15,0 0-20 0,0 4-14 16,0 16-39-1,-4 14 12-15,-3 8-1 0,0 10 3 16,2 0-15-16,3-2-3 16,0-7 2-16,2-10-5 15,0-11 6-15,0-9 2 16,0-8-1-16,0-5 8 16,0 0 6-16,0 0-15 0,0 0 13 15,11-4-7 1,5-6 3-16,6 1 15 0,7-1-23 15,3 3 17-15,1 7-18 16,2 0 1-16,-1 11-2 16,-5 17-13-1,-5 4 14-15,-6 8 0 0,-10 0 0 16,-8 2 1 0,0-4-1-16,-13-2-15 0,-18-4 15 15,-9-7 0-15,-7-7 1 16,-1-9 42-16,3-7-11 0,7-2-10 15,11-3-11 1,10-19-11 0,9-7-72-16,8-25-125 0,14 6-464 15,4 4-548-15</inkml:trace>
  <inkml:trace contextRef="#ctx0" brushRef="#br0" timeOffset="38007.11">18327 1985 172 0,'0'0'2247'0,"0"0"-1535"16,0 0-163 0,0 0-345-16,0 0-111 0,0 0-65 15,103-108-16-15,-43 91-12 16,8 2-33-16,18 7-184 16,-14 4-536-1,-18 4-355-15</inkml:trace>
  <inkml:trace contextRef="#ctx0" brushRef="#br0" timeOffset="38212.44">19078 1878 1438 0,'0'0'783'0,"0"0"-324"16,0 0 20 0,0 0-16-16,0 0-235 15,0 0-87-15,25 141-36 16,-25-93-105-16,0 4 0 15,-2 5 0-15,-21-5-86 16,-13 2-152-16,5-14-492 16,8-18-509-16</inkml:trace>
  <inkml:trace contextRef="#ctx0" brushRef="#br0" timeOffset="38574.07">19578 1341 2469 0,'0'0'997'0,"0"0"-690"15,0 0-95-15,0 0-101 16,0 0-111-16,0 0 0 16,64 108 0-16,-37-49 0 15,0 5 0-15,1 4 0 16,-3 0 0-16,0-6 0 15,-7-12 0-15,-5-11-8 0,-7-15-10 16,2-14 15-16,-6-10 3 16,2 0 8-16,0-19 13 15,3-17-21-15,4-14 0 16,5-10 0-16,4-10 0 16,2-2 0-16,2 2 0 15,-1 7 0-15,-6 19 0 16,-5 18 0-16,-8 23 0 15,-4 4 0-15,0 35-183 16,0 49-283-16,0-9-380 16,0 0-517-16</inkml:trace>
  <inkml:trace contextRef="#ctx0" brushRef="#br0" timeOffset="38904.5">20415 1863 1837 0,'0'0'1006'16,"0"0"-355"-16,0 0-372 16,0 0-90-16,0 0-58 15,0 0-128-15,0 0-3 16,-76 116 0-16,45-32 0 16,5 8 0-16,10 1 0 15,16-7 0-15,0-16 0 0,35-16-23 16,19-18 8-1,9-22-18-15,1-14 14 0,-6-4 18 16,-12-28-19-16,-14-10 20 16,-16-10 13-16,-16-2 1 15,-2 0 20-15,-30 8 16 16,-7 13-50-16,-11 22 0 16,-4 11 0-16,4 22 0 15,3 24-3-15,13 10-105 16,34 14-157-16,0-14-551 15,27-18-610-15</inkml:trace>
  <inkml:trace contextRef="#ctx0" brushRef="#br0" timeOffset="39111.47">21079 2235 2134 0,'0'0'1035'0,"0"0"-655"16,0 0-99-16,0 0-15 0,-44 113-266 15,23-63 0-15,-2 0 0 16,-43 14 0-16,7-16-225 16,-5-12-602-16</inkml:trace>
  <inkml:trace contextRef="#ctx0" brushRef="#br0" timeOffset="39536.15">21514 1416 2526 0,'0'0'812'0,"0"0"-509"0,0 0-62 15,0 0-131-15,0 0-65 16,0 0-27-16,46 114 0 16,-21-44 5-1,4 6-23-15,0-1 0 0,-2-12 0 31,-5-17 0-31,-6-15 0 0,-8-19 0 0,1-12 0 16,-2-12 0-16,2-28 0 16,4-15 0-16,3-13 0 15,4-8 0-15,0-2 0 16,2 3 0-16,-4 11 0 16,-4 18 0-16,-4 20 0 15,-2 24 0-15,-2 6-240 0,-1 62-302 16,-1-3-343-1,0 3-409-15</inkml:trace>
  <inkml:trace contextRef="#ctx0" brushRef="#br0" timeOffset="39807.36">22053 2081 993 0,'0'0'1449'15,"0"0"-760"-15,0 0-456 16,0 0-69-16,114-66-95 0,-66 62-53 15,-1 4-16 1,-13 6 0-16,-19 20-28 16,-15 12-25-1,-9 4 4-15,-31 6 49 0,-11 1 19 0,-3-5 41 16,6-6 48-16,12-10-9 16,18-6 0-16,18-10-28 15,6-6-71-15,55-6 18 16,40-2-18-16,32-32-54 15,-15 2-228-15,-24-3-796 16</inkml:trace>
  <inkml:trace contextRef="#ctx0" brushRef="#br0" timeOffset="40010.15">22866 2194 2564 0,'0'0'870'16,"0"0"-604"-16,0 0 130 16,0 0-396-16,-11 126 0 15,7-78 0-15,-1 0 0 16,-1 0 0-16,-4-4 0 0,4-10-111 16,4-12-554-16,2-17-588 0</inkml:trace>
  <inkml:trace contextRef="#ctx0" brushRef="#br0" timeOffset="40308.39">23488 1395 766 0,'0'0'2250'0,"0"0"-1473"16,0 0-474-16,0 0-303 0,0 0 0 15,0 0 0 1,13 153 0-16,3-71 0 0,1 4 0 15,2-4 0-15,-4-13 0 16,1-19 0-16,-1-20 0 16,-1-22 0-16,1-8 0 15,5-26 0-15,9-29 0 16,9-32 0-16,16-36 0 16,-4 7 0-16,-5 9 0 15,-7 25 0-15,-17 38 0 16,-6 14 0-16,-6 20 0 15,-9 36-348-15,-5 24-276 16,-10 4-351-16</inkml:trace>
  <inkml:trace contextRef="#ctx0" brushRef="#br0" timeOffset="40544.22">24129 1624 2313 0,'0'0'993'0,"0"0"-628"15,0 0-77-15,0 0-151 16,0 0-137-16,0 0 0 16,0 0 0-16,-53 109 0 15,37-68 0-15,5 1 0 16,7-3 0-16,4-7 0 16,0-5 0-16,29-6 0 0,11-9-14 15,18-6-5-15,13-6-91 16,36-2-190-16,-15-12-444 15,-19-2-663-15</inkml:trace>
  <inkml:trace contextRef="#ctx0" brushRef="#br0" timeOffset="40732.46">24436 1801 1818 0,'0'0'942'0,"0"0"-359"15,0 0-262-15,0 0-84 16,0 0-118-16,0 0-43 0,-54 108-76 15,44-42 0 1,1 6 0-16,1 4 0 0,1-5 0 16,5-12-42-16,2-10-204 15,19-25-317-15,13-14-356 16,3-10-601-16</inkml:trace>
  <inkml:trace contextRef="#ctx0" brushRef="#br0" timeOffset="41303.87">24963 946 1318 0,'0'0'1527'15,"0"0"-978"-15,0 0-308 16,-14-122-4-16,39 96-75 16,19 8-100-1,14 9-62-15,7 9-3 16,-1 3-12-16,-6 27 3 15,-10 14-22-15,-17 12 1 16,-21 10-9-16,-10 6 30 16,-12 7 12-16,-22-1-7 0,-9 2 7 0,3-4 0 15,5-1 0-15,12-7 15 16,15-4-15-16,8-8 1 16,15-8-1-16,26-8-57 15,14-13-24 1,3-12-18-16,-2-8-47 0,-9-7 59 15,-16 0 54-15,-18 0 33 0,-13 0 81 16,0 0 18-16,-29 0-6 16,-17 9-54-16,-15 19-3 15,-3 14 36-15,-1 11-19 32,9 9-11-32,14 6-12 0,15 6-30 0,16 2-8 15,11-1-7-15,14-5-25 16,21-4-11-16,7-8-56 15,3-6-58-15,-9-6 17 16,-9-3 35-16,-17-7 60 16,-10-4 45-1,-6-2 8-15,-29-2 135 0,-17-4 60 0,-13-4-30 16,-3-2-42 0,-7-6-62-16,9-2-28 0,12-6-33 15,19-4-10-15,32-14-148 16,3-16-476-16,21-10-1378 0</inkml:trace>
  <inkml:trace contextRef="#ctx0" brushRef="#br0" timeOffset="41445.25">25794 2228 2868 0,'0'0'708'0,"0"0"-598"0,0 0-110 16,0 0-74 0,0 0-812-16</inkml:trace>
  <inkml:trace contextRef="#ctx0" brushRef="#br0" timeOffset="45132.33">26200 1427 1810 0,'0'0'721'15,"0"0"-336"-15,0 0 109 16,0 0-199-16,0 0-85 15,0 0-103-15,-10-44-33 16,10 74-74 0,0 15 0-16,0 9 0 0,0 4 0 0,5 2 0 15,15-4 0 1,9-12 0-16,8-12 0 0,11-14 0 16,3-18 0-16,2-2 0 15,1-30 0-15,-5-14 0 16,-9-10 0-16,-11-4 0 15,-12 2 0 1,-9 6 0-16,-8 12 0 16,0 14 0-16,0 16 0 0,-5 10 0 0,-6 0 0 15,0 19 0-15,7 13 0 16,4 7 0-16,2-1 0 16,29 0 0-16,9-2 0 31,7-2-15-31,-3-4-23 0,-4-2 26 0,-11 2 11 15,-15 3-5-15,-14 0 5 16,0 6 2-16,-21-3 3 16,-14-3-4-16,-1-6-6 15,-2-11-24-15,-4-16-104 16,8-18-382-16,8-16-482 0</inkml:trace>
  <inkml:trace contextRef="#ctx0" brushRef="#br0" timeOffset="45310.74">26435 918 2336 0,'0'0'708'0,"0"0"-379"16,0 0-16-16,0 0-172 16,0 0-85-16,0 0-56 15,0 0-89-15,145 74-511 16,-91-43-864-16</inkml:trace>
  <inkml:trace contextRef="#ctx0" brushRef="#br0" timeOffset="45811.65">27875 1722 1910 0,'0'0'614'0,"0"0"-307"16,0 0 75-16,71-142-78 0,-62 96-108 16,-9-3-79-16,0 8-34 15,-22 9-8-15,-18 11-12 16,-16 21-39-16,-11 4-23 15,-9 40 9-15,5 20 0 16,7 13-10-16,19 3 0 16,23-2 0-16,22-7 0 15,4-20-8-15,32-16 0 16,13-23-2-16,6-12 9 16,1-20 1-16,-4-22 17 0,-10-11-7 15,-11-5-10-15,-9 4 0 16,-11 4 0-16,-7 10 0 15,0 14 0-15,-4 14 0 16,0 10 0-16,0 2 0 16,0 20 0-16,0 16 0 15,0 4 0-15,4 4 0 16,17-4 0-16,11-8 0 16,8-11 0-16,4-12 0 15,4-9 0-15,-4-5-29 16,3-42-121-16,-11 5-319 15,-14-2-731-15</inkml:trace>
  <inkml:trace contextRef="#ctx0" brushRef="#br0" timeOffset="46642.87">26227 2719 1914 0,'0'0'636'0,"0"0"-269"16,0 0-20-16,0 0-133 15,0 0-109-15,0 0-49 16,0 0-46-16,-108 0 5 16,68 6 2-16,-1-2-16 15,10-4 24-15,8 0 23 0,13-18 20 16,10-12-2-1,0-12-48-15,31-9-8 0,8 0-10 16,5-2 2-16,1 7 4 16,-5 10-5-16,-7 12 0 15,-8 12 22-15,-6 12-22 16,-3 0-2-16,2 30 2 16,0 20-1-16,-2 12 16 15,-3 14-10-15,-5 3-6 16,-8 3 0-16,0-6-11 15,-21-6 11-15,-20-8 6 16,-9-12-6-16,-16-7 12 0,-5-15-11 16,-2-14 5-16,4-10 27 15,9-4-1-15,10-14 12 16,17-12-44-16,17-9 0 16,16 2 0-16,7 1 0 15,31 3 0 1,14 5 0-16,7 10 0 0,1 8 0 15,0 6 0 1,-6 2 0-16,-9 20 0 0,-5 5 0 16,-9 5 0-16,-2 2 0 15,-2-2 0-15,0 0 0 0,1-6-72 16,3-8-98-16,21-14-176 16,-9-4-305-16,-6 0-399 0</inkml:trace>
  <inkml:trace contextRef="#ctx0" brushRef="#br0" timeOffset="46812.94">26699 2919 2469 0,'0'0'838'15,"0"0"-462"1,0 0-116-16,0 0-163 0,0 0-41 16,0 0-56-16,124-32 0 0,-72 28 0 15,1 0 0 1,0 0-44-16,10 4-164 0,-14 0-462 15,-11 0-599-15</inkml:trace>
  <inkml:trace contextRef="#ctx0" brushRef="#br0" timeOffset="47508.57">27605 2440 1330 0,'0'0'791'16,"0"0"-178"-16,0 0-268 0,0 0 31 0,0 0-96 15,0 0-152-15,0 0-67 16,-111-14-8-16,72 72-7 16,0 9 2-16,5 3-23 15,12 0-25 1,13-4 0-16,9-4 0 0,21-10 0 15,25-6 0-15,16-11 0 0,17-13 0 16,6-12 0-16,1-10 0 16,-4 0 0-16,-8-13 0 15,-9-10 0-15,-10-9-9 16,-12-11 8-16,-12-7 1 16,-8-10 10-16,-8-10-10 15,-9-9 0-15,-4-3 0 16,-2 0 0-1,0 6 0-15,0 14 0 0,-10 16 0 16,-1 18 0-16,1 16 0 16,2 12 0-16,-5 12 0 15,-3 32 0 1,-7 22 0-16,1 14 0 0,2 11 0 0,4 0 0 16,14 0 0-16,2-9 0 15,14-8 0-15,21-12 0 16,15-14 0-16,5-13 0 15,3-20 0-15,-3-12 0 16,-3-3 0 0,-10-24 0-1,-9-13 0-15,-6-6 0 16,-6-8 0-16,-6 3 0 16,-4 6 0-16,-4 12 0 15,-5 14 0-15,-2 14 0 16,0 2 0-16,0 30 0 0,0 18 0 15,0 12 0-15,0 6 0 16,0-1 0-16,23-13 0 16,8-18 0-16,9-18-111 15,4-16-173-15,16-54-268 16,-13-6-203-16,-11-8 39 0</inkml:trace>
  <inkml:trace contextRef="#ctx0" brushRef="#br0" timeOffset="47602.7">28637 2260 1707 0,'0'0'786'0,"0"0"-413"16,0 0-204-16,0 0-169 15,0 0-15-15,-4 130-548 16,21-80-1283-16</inkml:trace>
  <inkml:trace contextRef="#ctx0" brushRef="#br0" timeOffset="48013.28">28969 2813 727 0,'0'0'1820'0,"0"0"-1266"16,0 0-265-16,0 0-56 0,0-118-67 16,0 86-85-16,0 6-36 15,-12 8 9-15,-9 9-24 16,-13 9-22-16,-6 9-8 15,-4 21 0-15,3 8-1 16,10 2 2-16,9 0 10 16,15-4-10-16,7-6 1 15,3-6 8-15,20-6-10 16,11-6 36-16,2-1-7 16,2-2-29-16,0 3 0 15,-5 7 0-15,-6 5 0 16,-2 10 0-16,-10 8 0 15,-6 10 0-15,-7 2 0 0,-2 2 0 16,0 0 0-16,-9-7 0 16,-4-12 0-16,4-6 0 15,0-13 0-15,6-14-132 16,3-4-185-16,7-32-225 16,15-8-306-16,3-9-129 0</inkml:trace>
  <inkml:trace contextRef="#ctx0" brushRef="#br0" timeOffset="48468.47">29296 2653 1824 0,'0'0'848'16,"0"0"-242"-16,0 0-322 15,0 0-155-15,0 0 20 16,-27 110-52-16,16-52-56 16,5-2-13-16,4-3-27 15,2-13 4-15,0-12-5 16,0-14-1-16,11-14 0 15,9 0-20-15,7-18 21 16,8-14 0-16,3-7 1 16,4-1-3-16,-3 2 2 15,-4 6 0-15,-8 12-4 16,-8 10 10-16,-3 10 1 0,-7 0 19 16,2 16 20-16,3 12-19 15,3 2-27-15,6 2 0 16,8-2 0-16,4-8 0 15,6-7 0-15,1-14 0 16,-2-1 0-16,-1-8 0 16,-2-18 0-16,-6-8 0 15,-4-6 0-15,-5-8 0 16,-6-6 0-16,-10-2 0 16,-6 4 0-16,0 9 0 15,-15 17 0-15,-14 20 0 16,-4 6 0-16,0 23 0 0,4 18 0 15,12 8 0 1,15 3 0-16,4 0 0 0,40-6 0 16,37-8 0-16,50-20-123 15,-11-12-488-15,-8-6-754 0</inkml:trace>
  <inkml:trace contextRef="#ctx0" brushRef="#br0" timeOffset="48641.61">30867 2627 1979 0,'0'0'1237'0,"0"0"-990"15,0 0-155-15,0 0-92 16,0 0-300-16,-118 26-1538 0</inkml:trace>
  <inkml:trace contextRef="#ctx0" brushRef="#br0" timeOffset="49605.09">13771 1077 2131 0,'0'0'596'0,"0"0"-285"16,0 0-3-16,0 0 4 15,0 0-96-15,0 0-89 16,0 0-76-16,2-14-7 0,10 34-44 16,3 6 0-16,8 0 0 15,8-2 0-15,15-10 0 16,19-8 0-16,38-6 0 16,37-42 0-16,34-22 0 15,8-15 0-15,-34 13 0 16,-42 18 0-16,-41 20 0 15,-16 10 0-15,-5 6 0 16,-5 6-47-16,-18 6-232 16,-45 34-362-16,-27 12-195 15,-21 6-477-15</inkml:trace>
  <inkml:trace contextRef="#ctx0" brushRef="#br0" timeOffset="49935.38">13584 1586 1335 0,'0'0'1227'15,"0"0"-864"-15,0 0 211 16,0 0-284-16,0 0-124 16,0 0-82-16,0 0-27 15,-2 12-57-15,13 16 0 16,11 0 0-16,5 0 0 0,11-4 0 15,11-10 0 1,11-14 0-16,16 0 0 0,33-38 0 16,38-26 0-16,38-28 0 15,15-13 0-15,-8 5 0 16,-25 14 0-16,-48 28 0 16,-33 20 0-16,-30 14 0 15,-23 10 0-15,-6 0 0 16,-7 4 0-16,-7 3 0 15,-11 6 0-15,-2 1 0 16,0 0-30-16,-4 0-276 16,-7 0-804-16</inkml:trace>
  <inkml:trace contextRef="#ctx0" brushRef="#br0" timeOffset="50108.25">15921 1106 2829 0,'0'0'835'0,"0"0"-660"15,0 0-175-15,0 0-157 16,0 0-702-16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41:15.663"/>
    </inkml:context>
    <inkml:brush xml:id="br0">
      <inkml:brushProperty name="width" value="0.05292" units="cm"/>
      <inkml:brushProperty name="height" value="0.05292" units="cm"/>
      <inkml:brushProperty name="color" value="#FF0000"/>
    </inkml:brush>
  </inkml:definitions>
  <inkml:trace contextRef="#ctx0" brushRef="#br0">1458 7301 1455 0,'0'0'734'15,"0"0"-583"-15,0 0 340 16,0 0-201-16,0 0-14 16,0 0-137-16,-58-88-25 15,56 88-16-15,2 0-31 16,0 5-1-16,0 17-37 16,0 13 26-16,0 7 11 15,10 8-31-15,1 2-5 0,3-4-30 16,5-5 0-16,6-10 0 15,10-8 0-15,13-18 0 16,14-7 0-16,34-33 0 16,35-46 0-16,33-43 0 15,13-19 0-15,-15 3 0 16,-37 26 0-16,-40 42 0 16,-25 26 0-16,-11 10 0 15,-3 3 0-15,-3 5 0 16,-5 5 0-16,-15 8 0 15,-10 7 0-15,-5 6 0 16,2 0 0-16,1 0 0 0,2 6 0 16,0 7 0-16,0 1 0 15,1 8 0-15,-3-3-227 16,-9-2-683-16</inkml:trace>
</inkml:ink>
</file>

<file path=ppt/ink/ink23.xml><?xml version="1.0" encoding="utf-8"?>
<inkml:ink xmlns:inkml="http://www.w3.org/2003/InkML">
  <inkml:definitions>
    <inkml:context xml:id="ctx0">
      <inkml:inkSource xml:id="inkSrc0">
        <inkml:traceFormat>
          <inkml:channel name="X" type="integer" max="3408" units="cm"/>
          <inkml:channel name="Y" type="integer" max="2064" units="cm"/>
          <inkml:channel name="T" type="integer" max="2.14748E9" units="dev"/>
        </inkml:traceFormat>
        <inkml:channelProperties>
          <inkml:channelProperty channel="X" name="resolution" value="110.29126" units="1/cm"/>
          <inkml:channelProperty channel="Y" name="resolution" value="118.62069" units="1/cm"/>
          <inkml:channelProperty channel="T" name="resolution" value="1" units="1/dev"/>
        </inkml:channelProperties>
      </inkml:inkSource>
      <inkml:timestamp xml:id="ts0" timeString="2023-02-06T08:45:10.451"/>
    </inkml:context>
    <inkml:brush xml:id="br0">
      <inkml:brushProperty name="width" value="0.05292" units="cm"/>
      <inkml:brushProperty name="height" value="0.05292" units="cm"/>
    </inkml:brush>
    <inkml:context xml:id="ctx1">
      <inkml:inkSource xml:id="inkSrc1">
        <inkml:traceFormat>
          <inkml:channel name="X" type="integer" max="18176" units="cm"/>
          <inkml:channel name="Y" type="integer" max="11008" units="cm"/>
          <inkml:channel name="F" type="integer" max="4096" units="dev"/>
          <inkml:channel name="T" type="integer" max="2.14748E9" units="dev"/>
        </inkml:traceFormat>
        <inkml:channelProperties>
          <inkml:channelProperty channel="X" name="resolution" value="588.22009" units="1/cm"/>
          <inkml:channelProperty channel="Y" name="resolution" value="632.64368" units="1/cm"/>
          <inkml:channelProperty channel="F" name="resolution" value="0" units="1/dev"/>
          <inkml:channelProperty channel="T" name="resolution" value="1" units="1/dev"/>
        </inkml:channelProperties>
      </inkml:inkSource>
      <inkml:timestamp xml:id="ts1" timeString="2023-02-06T08:45:12.342"/>
    </inkml:context>
    <inkml:context xml:id="ctx2">
      <inkml:inkSource xml:id="inkSrc5">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2" timeString="2023-02-06T08:45:32.840"/>
    </inkml:context>
    <inkml:brush xml:id="br1">
      <inkml:brushProperty name="width" value="0.05292" units="cm"/>
      <inkml:brushProperty name="height" value="0.05292" units="cm"/>
      <inkml:brushProperty name="color" value="#FF0000"/>
    </inkml:brush>
  </inkml:definitions>
  <inkml:trace contextRef="#ctx0" brushRef="#br0">288 2012 0,'-40'-9'0,"-109"-56"0</inkml:trace>
  <inkml:trace contextRef="#ctx1" brushRef="#br0">19952 5733 878 0,'0'0'0'15,"0"0"0"-15,0 0 0 0,0 0 28 0,0 9 1 16,0-9 1-16,-2 7-1 0,2-7 27 0,-4 0 1 16,4 0 0-16,-3-7 1 0,3 7-16 0,-4-14 2 15,4 14-1-15,-4-19 0 0,4 19-9 0,-4-14 1 16,4 14 0-16,-3-7-1 0,3 7-16 0,-4 0 1 0,4 0-1 16,-4 0 1-16,4 0 1 0,0 0-1 0,0 0 0 15,-2 0 1-15,2 0-3 0,0-3 0 0,0 3-1 16,-3-2 1-16,3 2 5 0,-2-3-1 0,2 3 0 15,0 3 2-15,0-3-1 0,-2 2 1 0,2-2-1 16,-2 2 0-16,2-2 1 0,0 20-1 0,0-20 1 16,2 30 0-16,-2-30-4 0,11 22 0 0,-11-22 1 15,7 19 0-15,-7-19-3 0,8 16-1 16,-8-16 1-16,9 9 1 0,-9-9-3 0,6 5 1 0,-6-5-1 16,7-4 1-16,-7 4-4 0,13-5 2 0,-13 5-1 0,15-17 1 15,-15 17-2-15,15-33 1 0,-15 33 1 0,9-28-1 16,-9 28 0-16,2-17 0 0,-2 17 0 0,-2-16 0 15,2 16-2-15,-3-17 2 0,3 17-2 0,-6-21 1 16,6 21-3-16,-13-36 1 0,4 19 0 0,-2 5 0 16,-1-1-1-16,1 6 0 0,-2 2 0 0,8 5 1 0,5 0-1 15,-8 0 0-15,8 0 0 0,-5 12 0 16,1 1-1-16,2-1 0 0,-4 1 0 0,3 7 0 0,3 0-1 16,2 1-1-16,1 3 1 0,1-6 1 0,-2 2-3 15,3-2 2-15,3-3-1 0,-1-1 1 0,-1-4-2 16,-2-1 1-16,-4-9-1 0,7 4 2 0,-7-4-2 0,8 5-1 15,-8-5 1 1,9 0-1-16,-9 0 1 0,5-5-1 0,-5 5 1 0,15-13-1 0,-5 1-1 0,-3-3 1 16,-1 1-1-16,-3-5 2 0,-1 2-2 0,0-1 0 0,-2-2 1 15,-4 4 0-15,1 0 0 0,-1 4-1 0,-2 0 0 16,-1-2 2-16,-1 2-3 0,-1-3 1 0,0 4 1 16,-4 4-1-16,7 4 1 0,-1 1 0 0,7 2-1 15,-11-3 2-15,11 3 0 0,-12 3 1 16,12-3 0-16,-5 12 0 0,3 0 1 0,-4 6 0 0,5-1 0 15,1 2-1-15,1 3 1 0,5 3 1 0,-2 1 0 16,3 1 0-16,2-2-2 0,1 1 2 0,-1-7-1 16,-1-2 1-16,1-5-3 0,-5-3 2 0,-4-9 0 15,11-6 0-15,-11 6-4 0,11-15 1 0,-5 3 1 0,-1 0-1 16,1-2 0-16,-1 2-1 0,-1-4 1 0,0-1-1 16,-1 1-1-16,-1 1 0 0,0-3 1 0,0 1 0 15,0 0-1-15,-2 1 1 0,-2-1-1 0,-2 5 0 16,-1-4-1-16,-3 2 1 0,1 2-1 0,-1 2 2 0,8 10-2 15,-11-9 0-15,4 7 0 0,1 1 1 0,6 1 1 16,-7-2-1-16,7 2 0 0,-8 5 0 0,8-5 1 16,-7 12 0-16,5-3-1 0,0 7 2 0,2 1-2 15,0 7 0-15,0-7 0 16,2-1 2-16,4-7-2 0,3-1 1 0,-5-1 0 0,-1-3 0 0,-3-4-2 0,8 5 1 16,-8-5 0-16,7 3 1 0,-7-3-2 0,6 0 0 15,-6 0 0-15,9-3 1 0,-9 3-2 0,2-5 1 16,-2 5-1-16,4-7 2 0,-2-2-2 0,-1-3 0 15</inkml:trace>
  <inkml:trace contextRef="#ctx1" brushRef="#br0" timeOffset="2137.09">20082 5564 564 0,'0'0'0'0,"0"0"0"0,0 0 0 16,0 0 28-16,6 5 0 0,-6-5 0 0,4 3 0 15,-4-3 45-15,3 4 0 0,-3-4 0 0,0-4 1 16,0 4-19-16,0-3 1 0,0 3-1 0,0-5 1 0,0 5-19 16,0-12 0-16,0 12 0 0,0-12 2 15,0 12-18-15,-5-6 1 0,5 6 1 0,-4-3-1 0,4 3-4 16,-4-4 0-16,4 4 0 0,-3 0 0 0,3 0-1 15,-6 0 0-15,6 0-1 0,-8 7 2 0,8-7 3 16,-7 12-1-16,7-12 0 0,-7 9 0 0,7-9 8 16,-8 2 1-16,8-2 0 0,-4 3 0 0,4-3 3 0,-3 0 1 15,3 0-1-15,0 0 2 0,0 0 1 0,-2 0 0 16,2 0-1-16,-2 0 1 0,2 0-3 0,-2 0-1 16,2 0 0-16,-2 0 1 0,2 0-5 0,0 0 1 0,0 0-1 15,0 0 1-15,0 0-3 0,0 0-1 0,0 0 1 16,0 0 1-16,0 0-5 0,0 0 1 15,0 0 0-15,2 0 0 0,-2 0-4 0,15-14 1 0,-15 14-1 16,22-20 1-16,-22 20-3 0,36-19 1 0,-36 19 0 16,31-18-1-16,-31 18-1 0,28-20 1 0,-28 20-2 15,32-21 2-15,-13 9-5 0,-1-6 2 0,3 3-2 16,1-6 1-16,6 2-2 0,0-2 2 0,2-1-2 16,-2-2 1-16,4-6-2 0,-1-3 1 0,1 2 0 0,0-2 0 15,-1 2-2-15,-1 3 1 0,2 1-1 0,3 1 1 16,6 1-1-16,0 3 1 0,0-1-1 0,0-2 0 15,0-3-1-15,0 2 1 0,-2-7-1 0,4-3 1 16,-4 1-2-16,2-7 2 0,0 6 0 0,0 3 0 16,2 4-1-16,2-1-1 0,-1 8 1 0,-3-1 1 0,-1 4-2 15,-1 2 0-15,-2 0 0 0,-4-7 1 16,1 3-2-16,-2-3 1 0,-1-2 0 0,-1-2 0 0,0 2-1 16,0 2 0-16,0 0 1 0,-2 3 0 0,-2 9-2 15,0-4 1-15,-2 6-1 0,-2 3 1 0,-3 7-2 16,-4 0 1-16,-4 0 1 0,-4 0-1 0,-7 0 0 0,4 0-1 15,-4 0 0-15,0 0 1 0,0 0-1 0,0 0 1 16,0 0-1-16,4 0 1 0,-4 0 0 0,4 0 0 16,-4 0 1-16,3 0-1 0,-3 0 1 15,4 0-1-15,-4 0 1 0,4 0-1 0,-4 0 1 0,2 0-1 16,-2 0 1-16,0-4 0 0,0 4 1 0,0 0 0 0,0 0-1 16,0-1 1-16,0 1-1 0,0 0 2 0,0 0-1 15,0 0 0-15,0 0 0 0,0 0 1 0,0 0-2 16,0 0 2-16,0 0 0 0,0 0 0 0,0 0-1 15,0 0 1-15,0 0-2 0,0 0 0 0,0 0 1 16,0 0-1-16,0 0-1 0,0 0 0 0</inkml:trace>
  <inkml:trace contextRef="#ctx1" brushRef="#br0" timeOffset="3455.23">21873 4285 150 0,'2'-4'0'0,"-2"4"0"15,5 4 0-15,-5-4 299 0,0 3 2 0,0-3-1 0,-2 0 1 16,2 0-240-16,-3-3 2 0,3 3 0 0,0-4 0 16,0 4-61-16,-4-1 1 0,4 1 1 0,0-4-1 0,0 4-5 15,-4-3 1-15,4 3-1 0,-3 0 0 0,3 0-21 16,-4-5-1-16,4 5 1 0,-4 0-1 0,4 0 5 15,-4 0 1-15,4 0-1 0,-3 0 1 0,3 0 11 16,-4 0 1-16,4 0-1 0,-4 0 0 0,4 0 7 0,-4 0 0 16,4 0 0-16,-3 0 0 0,3 0 6 0,-4 0 1 15,4 0-1-15,-4 0 1 0,4 0 10 0,-3 0 1 16,3 0 0-16,-6 0 0 0,6 0 15 0,-8 5 2 16,8-5 0-16,-7 3 0 0,7-3 5 0,-7 0 2 15,7 0-1-15,-8 0 1 0,8 0-2 0,-7 0 2 16,7 0-1-16,-8 0 1 15,8 0-1-15,-3 0 1 0,3 0-1 0,-4 0 1 0,4 0-6 0,0 0 0 0,0 0-1 16,-2 0 3-16,2 0-5 0,0 0 1 0,0 0 0 16,0 0 0-16,0 0-6 0,0 0 0 0,0 0 0 15,0 0 2-15,0 0-7 0,0 0 1 0,0 0-1 16,0 0 2-16,0 0-5 0,0-3 2 0,0 3-1 16,0 0 0-16,0 0-3 0,0-4 0 0,0 4 0 15,0-1 0-15,0 1-3 0,0-4-1 0,0 4 1 16,0-3-1-16,0 3-1 0,0-2-1 0,0 2 0 0,0 0 2 15,0 0-3-15,0 0 0 0,0 0 1 0,0 0-1 16,0 0-2-16,0 0 0 0,0 0 0 0,0 0 1 16,0 0-2-16,0 0 0 0,0 0-1 0,6 0 1 15,-6 0-1-15,5 0 0 0,-5 0-1 0,6 5 1 0,-6-5-2 32,15 12 0-32,-15-12 1 0,16 12-1 0,-16-12 0 0,13 6-1 0,-13-6 1 0,13 6 1 0,-13-6-3 15,10 6 1-15,-10-6 0 0,9 0 0 16,-9 0-1-16,15-4-1 0,-15 4 0 0,15-5 1 0,-15 5-2 15,20-12 2-15,-20 12-1 0,17-16 0 0,-17 16-1 16,11-17 2-16,-11 17-2 0,8-17 1 0,-8 17-1 16,4-19 0-16,-4 19 0 0,3-18 2 0,-3 18-2 15,4-15 0-15,-4 15 0 0,2-9 0 0,-2 9 0 0,-6-5 0 16,6 5 0-16,-7-4 1 0,7 4-2 0,-8 0 1 16,8 0 0-16,-13 7 0 0,13-7 0 0,-16 23 0 0,16-23 0 15,-14 31 0-15,9-14 1 0,-3 4-1 0,3-5 0 16,1-2 0-16,4-8 0 0,2 0 0 0,-2-6 0 15,4 5 0-15,-4-5-1 0,3 3 1 0,-3-3 1 16,6 4-1-16,-6-4-1 0,7-4 1 0,-7 4-1 16,8-3 1-16,-8 3-1 0,9-9 0 0,1 1 0 15,-3-5 1-15,-1 0-1 0,-1-3 0 0,1 4 0 16,-2-2 1-16,-1 4-1 0,-1 1 1 0,0 0-1 16,-2 1 1-16,0 1-1 0,-2 2 2 0,2 5-1 15,-5-6 0-15,5 6-1 0,-10-3 1 0,10 3 0 0,-13-4 0 16,13 4 0-16,-11 0 0 15,4 7 1-15,-1 2 0 0,-1 0-1 0,-1 3 0 0,5 5 0 0,1-1 0 16,2-2-1-16,0 1 1 0,2-3 1 0,0 0-1 0,0-3-1 16,2-4 1-16,-2-5-1 0,8 7 1 15,-8-7-1-15,5 4 1 0,-5-4-1 0,11 1 1 0,-11-1-1 16,12-3 0-16,-5 1 0 0,2-5 0 16,1 2 0-16,-1-4 0 0,0-3 0 0,-1 0 0 0,-4 0 0 15,1 0 0-15,-1 0 0 0,-2 3 0 0,-2 0 0 16,-2 1 0-16,-2-4 0 0,0 3 0 0,1-3 0 15,-7 3 0-15,-1-1 0 0,-2 1 0 0,-2 1 0 16,-2-1 0-16,-1 4 0 0,-1 5 0 0,2 1 0 0,1 6 0 16,1 2 0-16,2 0 0 0,3 6 0 0,3-1 0 15,1 5 0-15,3-2 0 0,1 1 0 0,0 1 0 16,2-2 0 0,2-1 0-16,3-2 0 0,1-8 0 0,-6-6 0 0,11 6 0 0,-2-3 0 0,3-3 0 0</inkml:trace>
  <inkml:trace contextRef="#ctx1" brushRef="#br0" timeOffset="4883.56">21951 4193 12 0,'-2'0'0'0,"2"0"0"16,2 0 0-16,-2 0 149 0,6 2 1 0,-6-2 1 15,0 3-1-15,0-3-72 0,0 4 0 0,0-4 0 16,0-4 0-16,0 4-70 0,0-3 1 0,0 3-1 16,0-2 1-16,0 2-8 0,-4 0 0 0,4 0 0 0,-2-3 1 15,2 3-3-15,0 0 1 0,0 0 0 0,-2-4 0 16,2 4 1-16,0 0 1 0,0 0-1 0,-2 0 0 16,2 0 10-16,-3-5 1 0,3 5 0 0,-4-3 0 0,4 3 22 15,-4-4 0-15,4 4 1 0,-7-2 0 16,7 2 9-16,-11-3 1 0,11 3 0 0,-12-4-1 0,12 4 7 15,-3-5 1-15,3 5-1 0,-4 0 1 16,4 0-7-16,-4 0 0 0,4 0-1 0,-2 0 1 0,2 0-4 16,0 0-1-16,0 0 1 0,0 0-1 0,0 0-4 15,0 0 0-15,0 0 0 0,0 0 0 0,0 0-6 16,8 5 1-16,-8-5 1 0,22 4-1 0,-22-4-4 16,36 9 0-16,-18-9 0 0,3 3 1 0,-1-3-6 0,1 2 2 15,1 1-2-15,4-3 2 0,0 4-5 0,0-4 0 16,2 3 0-16,2-3 0 0,0 2-4 0,2-2 1 15,3 0-2-15,0 0 2 0,1 0-3 0,1-2 2 16,4 2 0-16,0 0-1 0,-2-3-4 0,4-4 0 16,2 2 0-16,3-1 1 0,1 3-2 0,-1-1-1 0,0 1 1 15,-1 3 2-15,0 0-4 0,-3 0 1 0,1 0 0 16,-2 0 0-16,4-2-1 0,3 2-1 0,-2 0 1 16,-1 0 0-16,-1 0 0 0,1 0 1 0,1-3-2 15,1 3 2-15,-1-5-2 0,1 1 0 0,-1-5 1 16,3 3 0-16,-1 0-1 0,0-2 0 0,0 1 0 15,-1-2 1-15,-1 2-3 0,-1 2 1 0,0-4-1 0,-1 1 2 16,1 1-2-16,-4 2 1 0,-2-4-1 0,-2 6 1 16,-2-3-3-16,-4 5 1 0,-1-1 1 0,-4-2-1 15,-2 1-1-15,-2 1 0 0,1-1 1 0,-1 3-1 16,-2 0-1-16,1 0 1 0,-1-4 1 0,0-1-1 0,-1 2-1 16,-1-3 1-16,1 3-1 0,-1-4 2 0,1 2-3 15,-3 0 1-15,1 1 0 0,0 4 0 0,-1-3-1 16,-1-1 1-16,0 3 0 0,-2-3 0 0,-2 1-1 0,-4 3 1 15,0-4-1-15,-1 2 2 0,-8 2-2 0,11-3 1 16,-11 3-1-16,11-3 1 0,-11 3-1 0,11-2 1 16,-11 2-1-16,8-4 1 0,-8 4-1 0,4-3 1 15,-4 3 0-15,3-5 0 0,-3 5-1 0,2-4 2 16,-2 4-1-16,0-3 0 0,0 3-1 0,-2-4 1 16,2 4 0-16,0-1 0 0,0 1-1 0,-3-4 0 15,3 4 0-15,0-5 1 0,0 5-1 0,-4-4 0 0,4 4 0 16,-4-3 1-16,4 3-1 0,-4-3 0 0,4 3 0 15,-3-2 0-15,3 2 0 0,-4-4 0 0,4 4 0 16,-4 4 0-16,4-4 0 0,-4 5 0 0,4-5 0 16,-7 7 0-16,1 2 0 0,-1-4 0 0,1 2 0 15,1 1 0-15,-1-2 0 0,3 0 0 0,3-6 0 16,0 9 0-16,0-9 0 0,0 5 0 0,0-5 0 16,1 4 0-16,-1-4 0 0,8 3 0 0,-8-3 0 15,7 0 0-15,-7 0 0 0,13-3 0 0,-3 3 0 0,1-5 0 16,0 1 0-16,-2-5 0 0,-1 3 0 0,-3 0 0 15,1-2 0-15,-2 1 0 0,-4 7 0 0,5-9 0 16,-5 9 0-16,4-5 0 0,-4 5 0 16,2-10 0-16,-2 10 0 0,-6-11 0 0,6 11 0 0,-13-10 0 0,4 8 0 15,-2-1 0-15,0 3 0 0,-3 3 0 0,0 2 0 16,-1 2 0-16,0 2 0 0,0 3 0 0,0 5 0 16,0 4 0-16,0-5 0 0,2 1 1 0,4-2-1 15,1-1 0-15,3 2 0 0,1-7 2 0,4-1-2 16,2-4 1-16,-2-4-1 0,7 8 1 0,-7-8-1 0,6 5 1 15,-6-5-1-15,15 4 1 0,-4-4-1 0,0 0 1 16,2-5-1-16,4-4 1 0,4-1-1 0,-1-2 0 16,-3-2 0-16,-2 2 1 0,-4 3-1 0,-2-3 0 15,0 0 0-15,-3 0 2 0,-4 3-2 0,-2 0 0 16,-2 1 0-16,0-3 1 0,-2 1-1 0,1 0 1 16,-5-1-1-16,-1 1 1 0,-6-1-1 0,0-1 1 0,15 12 0 15,-7 0 0-15,7 0 0 0,-11 0 1 0,-4 5-1 16,0 2 1-16,2 7 0 0,-2-2 0 0,0 4 1 15,4-2 0-15,1 1-1 0,3 3 2 0,3-10-2 16,2 1 1-16,0-2 1 0,2 2-1 0</inkml:trace>
  <inkml:trace contextRef="#ctx2" brushRef="#br0">22560 7338 0</inkml:trace>
  <inkml:trace contextRef="#ctx1" brushRef="#br0" timeOffset="26206.73">24858 3989 602 0,'-2'2'0'0,"2"-2"0"16,2 1 0-16,-2-1 47 0,7 0 2 15,-7 0-2-15,-2 0 1 0,2 0 8 0,-3 0 1 0,3 0 0 16,-6-3 1-16,6 3-3 0,-7-2 0 0,7 2 0 16,-8-7 1-16,8 7-7 0,-7-1 2 0,7 1-1 15,-8-7 1-15,8 7-26 0,-7-4 1 0,7 4 0 16,-10-5 0-16,10 5-3 0,-11-9 2 0,11 9 0 15,-5-7 0-15,5 7-3 0,-2-1 2 0,2 1-2 0,-4-4 2 16,4 4 1-16,-5-3 1 0,5 3 0 0,-4-5 0 16,4 5-2-16,-6-9 1 0,6 9 0 0,-2-7 0 15,2 7-1-15,-3-12 2 0,3 12 0 0,-4-9 0 16,4 9-1-16,-4-12 2 0,4 12-1 0,-4-5 1 0,4 5-2 16,0-4 0-16,0 4-1 0,0-3 1 0,0 3-2 15,0-2 1-15,0 2 0 0,0 0 0 0,0 0-2 16,0 0-1-16,0 0 0 15,0 0 1-15,0 0-3 0,0 0 1 0,0 0 0 0,2 0 0 0,-2 0-2 0,13 18 1 16,-13-18 0-16,15 29 0 0,-7-12-1 0,-1 6 1 16,2-6-1-16,3-1 1 0,-1 1-1 0,-2-5 0 15,0 0 0-15,1-1 1 0,-3 1-4 0,1 0 1 16,-1 3-2-16,2-1 2 0,3 5-3 0,-1 2 2 16,0-5 0-16,0 1-1 0,0-5-3 0,1 0 1 15,1 2-1-15,1 2 0 0,1-4-1 0,0 2 0 0,0 1 0 16,0-3 2-16,0 6-4 0,0-3 0 0,2-3 1 15,1 6 0-15,3-3-2 0,-3-1 1 0,1 2-1 16,-2-3 1-16,-2 3-3 0,-2-4 2 0,2 0 0 16,0 0-1-16,0 0 0 0,-1 2 0 0,3 2-1 15,0-4 2-15,0 2-1 0,0 1-1 0,-1-3 1 16,-1 2-1 0,2-2 0-16,0 1-1 0,-2 2 1 0,0-3-1 0,1 0 0 0,1 6 0 0,-2-3 1 0,2 3-1 15,1-1 0-15,1 2 0 0,-2-2 1 0,-2-1-1 16,1 1 1-16,1 0 0 0,0 1 0 0,0 1 0 15,1-4 0-15,1 3 0 0,0-5 0 0,-3 3 0 0,-3 1-1 16,1 2 0-16,0-1 1 0,1-3-1 0,0-3 0 16,0 2 0-16,0 2 1 15,0-4-1-15,2 5 1 16,0-3-1-16,-3 2 1 0,1-1 0 0,0 2 0 16,0-1 0-16,0-2 0 0,0 1 0 0,0-2-1 15,0 0 0-15,0 3 1 0,0-4-1 0,1 2 0 16,1 0 0-16,0 0 1 0,2-2-1 0,1 2-1 0,2-2 2 15,1 0-2-15,-5-2 2 0,-1 1-2 0,0-3 2 16,-2 3-1-16,0-3 1 0,-4 1-2 0,-2-2 1 16,1 2 1-16,-1-4-1 0,0 0 0 0,2 2-1 15,-1-2 1-15,-1 2 0 0,-2-4-1 0,-1 3 1 16,1-1-1-16,3-2 2 0,1 1-3 0,0-1 1 16,-2 2 1-16,1-1-1 0,-1-4-2 0,-1 2 1 0,-8-2 1 15,9 3-1-15,-9-3-1 0,4 3 1 0,-4-3 0 16,0-3 1-16,0 3-1 0,0-3 0 0,0 3 0 15,-6-6 1-15,6 6-2 0,-13-15 1 0,4 4 0 16,-3 3 1-16,3 1-3 0,0 0 1 0,-2 2-1 16,-1 1 1-16,3 4-3 0,0 0 0 0,0 0 1 15,-3 4 0-15,1-1-18 0,0 1 0 0,2 1 0 16,1 0 1-16,8-5-50 0,-11 10 0 0,4-4 1 16,1-1 0-16,6-5-14 0,-4 10 1 0,4-10-1 0,-2 11 2 15,2-11-3-15,4 6 0 0,-4-6 0 0,4 6 0 16,-4-6 12-16,9 3 2 0</inkml:trace>
  <inkml:trace contextRef="#ctx1" brushRef="#br0" timeOffset="26897.14">26442 5403 1004 0,'1'0'0'15,"-1"0"0"-15,8 3 0 0,-8-3 0 16,13 14 0-16,-7-7 0 0,-3-5 0 0,-3-2-4 15,-2-2 2-15,2 2-1 0,-3-3 1 0,3 3 1 16,0-6 1-16,0 6 0 0,-4-3 0 0,4 3 0 0,-4-4 0 16,4 4 0-16,-7-6 1 0,7 6 2 0,-10-6 0 15,10 6 1-15,-11-5 0 0,11 5 14 0,-13 0 0 16,13 0 0-16,-9 0 1 0,9 0 18 0,-4 0 1 0,4 0-1 16,-7 0 2-16,7 0 9 0,-8 5 1 0,8-5-1 15,-11 12 2-15,5-6 3 0,1 1-1 0,5-7 1 16,-11 8 1-16,11-8-4 0,-4 9 2 0,4-9-1 15,-2 3 0-15,2-3-13 0,2 4 0 0,-2-4 1 16,2 5-1-16,-2-5-8 0,0 3 0 0,0-3 1 16,5-3 0-16,-5 3-11 0,13-3 2 0,-5-3-1 0,1-6 0 15,4-3-4-15,2-6 1 0,-4 4 0 0,-3-1 0 16,-3-2-5-16,-1-1 2 0,-2 5 0 0,-2 1-1 16,-2 4-3-16,0 4 2 0,2 7-1 0,-7-8 0 15,7 8-1-15,-15 0 0 0,4 3 0 0,0 6 0 0,-2 5 0 16,-2 5 1-16,2 1-1 0,1 3 1 15,3-1 1-15,0-1 0 0,-1 0 0 0,3-4 1 0,3-1-1 16,4-2 1-16,0-2-1 0,0-4 1 16,0-8-1-16,2 9 1 0,-2-9-1 0,13 4 2 0,-4-1-4 15,1-3 0-15,1 3 0 0,4-3 1 0,5-3-4 16,3-2-1-16,-3 1 1 0,-1-4 1 0,-2-1-5 16,-2-3 0-16,-2 2 1 0,0 1-1 0,-2 0-3 15,-4 1 1-15,-3-1 1 0,-2 2-1 0,-2 2-2 0,-2-4 1 16,-2 2 0-16,-3-1 0 0,-4-1-1 0,-2-3 1 15,-4 3-1-15,-2 1 2 0,-3-1-2 0,-4 2 0 16,3 3 0-16,5 4 1 0,5 7-1 0,2 2 0 0,1 0 0 16,1 3 0-16,0 0 0 0,1 0 1 0,4 0-1 15,3-1 1-15,-1-1 0 0,0 2 1 0,2-7-1 16,0 0 2-16,0-5-1 0,0 7 1 0,0-7 1 16,0 4-1-16,0-4 0 0,7 0 2 0,1 0-2 15,-1-4 2-15,1 4-3 0,-1-5 1 0,1 2 0 16,-1-1 0-16,0-1-2 0,3-4 0 0,-1 2 0 15,-3 2 2-15,-6 5-2 0,5-3 0 0,-5 3 0 16,-2-9 0-16,2 9-1 0,-7-7 1 0,7 7 0 0,-11-5 0 16,3 5-1-16,1 2 1 0</inkml:trace>
  <inkml:trace contextRef="#ctx1" brushRef="#br0" timeOffset="28973.71">19574 5271 1356 0,'0'0'0'0,"0"0"0"16,7 0 0-16,-7 0 28 0,19 0 1 0,-19 0 1 0,13-5-1 16,-13 5 36-16,5-12 0 0,-5 12 0 0,4-24 1 15,-4 24-22-15,4-28 0 0,-4 28 0 0,-2-33 0 16,-2 16-6-16,0 0-1 0,-1-1 0 0,-6 3 1 16,-1 3-20-16,-1-1 0 0,-1 1 0 0,-1 4 0 0,-2-4 1 15,-2 3 0-15,1-3 0 0,-3 3 0 0,1 1-5 16,-1-1 2-16,1 5-1 0,-1-3 0 0,1 2-3 15,1 2-1-15,4 3 0 0,2 3 1 0,4 1-1 16,-1-3-1-16,3 6 0 0,-1 2 1 0,3 7-2 0,-1-3 1 16,1 7 0-16,1 0 0 0,2 1-1 0,0 5 0 15,0 2 0-15,2-2 1 0,4 1-1 0,2-4 0 16,1 5 0-16,2-4 1 0,3-3-1 0,1 3 0 16,0-3 0-16,2-4 1 0,-2-2-1 0,2-2 0 15,-2 0 0-15,2-6 0 0,-1-2-1 0,0-1 0 16,-1-4 0-16,-2 0 0 0,-2-4 0 0,0 1-1 0,1-2 1 15,-1-4 1-15,4-1-3 0,-4-1 1 0,1-4-2 16,-3-2 2-16,-1-4 0 0,-1 0-1 0,-5 0 1 16,2-1 0-16,-2 1-2 0,-2 0 2 0,2 0-1 15,-5-1 1-15,1-1-2 0,0 1 1 0,1-2-1 16,1 5 1-16,-4 5-2 0,2-2 2 0,3 6 0 16,-1 3-1-16,2 7 1 0,0-4 1 0,0 4-2 15,0-1 2-15,0 1 0 0,0 0-1 0,0 0 1 16,0 1 0-16,0 6 0 0,0 2 1 0,0 0-2 0,0 6 2 15,2 6-1-15,3 3 0 0,3-3-1 0,-1-4 2 16,-1-3-2-16,1-3 1 0,0-3-1 0,1 1 1 16,-8-9-3-16,9 7 2 0,1-2-1 0,-3-5 0 15,6 0-1-15,4 3 0 0,-4-3-1 0,2-3 2 16,3-2-3-16,3-2 0 0,-2-5 1 0,-3 3 0 0,-1-3-2 16,-2-4 1-16,0 3 1 0,0-5-1 0,0-1-1 15,0-2 0-15,0 1 0 0,-1-1 1 0,-1 4-2 16,-2-2 0-16,-3 1 0 0,-1 1 2 0,1 1-2 0,0-1 0 15</inkml:trace>
  <inkml:trace contextRef="#ctx1" brushRef="#br0" timeOffset="30197.62">21196 3356 1255 0,'-1'-4'0'16,"1"4"0"-16,11 9 0 0,-11-9 24 0,22 8-1 0,-22-8 1 16,17 9 1-16,-17-9 61 0,4 4 0 0,-4-4 1 15,0 0 0-15,0 0-24 0,0 0 0 0,0 0 0 16,0 0 1-16,0 0-41 0,0 0 1 0,0 0 0 16,0 0 0-16,0 0-9 0,0 12 1 0,0-12-2 15,2 29 2-15,3-1-7 0,3 1 1 0,1-1-1 16,0 1 1-16,1-5-6 0,1 2 2 0,2 0 0 15,0 2-1-15,0-4-1 0,0 1 0 0,2-5 0 16,0 1 0-16,0 0 5 0,-2-4 0 0,0 0 0 0,-4 3 1 16,-2-3-2-16,-1-2 1 0,0-1 0 0,-5-2 0 15,-1-3-1-15,0-2 0 0,0-7-1 16,0 5 1-16,0-5-1 0,-1 7 1 0,1-7-1 0,0 5 0 16,0-5-1-16,-4 4 0 0,4-4-1 0,-4 0 1 0,4 0-3 15,-7-4 2-15,7 4-1 0,-11-15 1 0,1 1-3 16,-1-4 1-16,2-1 0 0,3 2 0 0,4 0-2 15,2 1 1-15,2 1-1 0,0 1 2 0,0 5-2 16,2 2 0-16,-4 7 0 0,11-12 0 0,-6 7-1 16,1-2 1-16,1 2 0 0,1-4 1 0,3 2-1 0,2 2 1 15,0-4-1-15,-2 6 1 0,-1 0 2 0,-1 1-1 16,0 0 0-16,2 0 1 0,1 2 1 0,-1 0 2 16,4 0 0-16,1 2 0 0,3 5 2 0,0 2 0 15,-1 3-1-15,1-4 1 0,0-1 0 0,-3 2 2 16,1 0-2-16,-4-1 1 0,-2-1-3 0,-3 2 2 15,-4 0-1-15,-3 3 1 0,-1 0-2 0,-1 0 1 0,-7 2 0 16,-1-2 0-16,-6 3-3 0,-4-1 2 0,1 2 0 16,-1-2-1-16,0-2-1 0,1 0 0 0,-1 0 0 15,-1-5 1-15,-3-2-1 0,-1-1 2 0,2-4 0 16,-1-4-1-16,1-1-3 0,0-2 0 0,1 2 0 16,1-4 1-16,3 2-3 0,0 2 0 0</inkml:trace>
  <inkml:trace contextRef="#ctx1" brushRef="#br0" timeOffset="31375.74">24817 3250 1419 0,'2'3'0'16,"-2"-3"0"-16,9 9 0 0,-9-9 25 0,4 7 1 16,-4-7-1-16,3 9 1 0,-3-9 26 0,-1 5-1 15,1-5 1-15,0 7 0 0,0-7-14 0,-2 3 1 16,2-3-1-16,0 5 2 0,0-5-27 0,0 4 2 15,0-4-1 1,0 2 1-16,0-2-7 0,0 3 1 0,0-3 0 0,0 4 0 0,0-4-3 0,-4 0 2 0,4 0 0 16,-4 0 0-16,4 0 5 0,-3 0 1 0,3 0-1 15,-12-7 1-15,12 7 4 0,-24-14 1 0,24 14-1 16,-33-21 1-16,33 21 0 0,-34-21 0 0,34 21 0 16,-26-15 1-16,26 15-1 0,-13 0 1 0,13 0 0 15,-19 5 0-15,19-5-3 0,-28 7 1 16,28-7-2-16,-35 21 2 0,13-4 0 0,-3 4 1 0,7 3 0 15,3 0 1-15,6 0-3 0,3 6 3 0,2-6-2 0,2 2 1 16,0 2-1-16,-1-4 1 0,3-2-1 0,2-1 1 16,3-2-4-16,3-2 2 0,1-4 0 0,2-1 0 15,4-4-1-15,2 1-1 0,1-9 1 0,3 0 0 16,-1-3-4-16,7-3 2 0,0-2-1 0,1-1 0 0,0-7-1 16,0-1 0-16,0-2-1 0,-2-2 2 0,-1-1-6 15,-3-2 2-15,-2 3-1 0,-1 2 1 0,-2 5-3 16,-4 5 1-16,-4-1-2 0,-3 5 2 0,-6 5-4 15,2-4 2-15,-2 4-2 0,-4 12 2 0,2-5-5 16,-2 4 1-16</inkml:trace>
  <inkml:trace contextRef="#ctx1" brushRef="#br0" timeOffset="32415.68">27036 4965 12 0,'15'-3'0'0,"-15"3"0"15,28 3 0-15,-28-3 266 0,11 9 1 0,-11-9 0 16,19 3 0-16,-19-3-249 0,33-3 1 0,-33 3-1 16,24 0 1-16,-24 0-13 0,12-4-1 0,-12 4 1 0,3-3 1 15,-3 3-6-15,4-2 0 0,-4 2 0 0,4-3 1 16,-4 3-3-16,3-7 1 0,-3 7 0 0,2-6 0 15,-2 6 0-15,-3-13 0 0,3 13 0 0,-10-19 0 16,10 19 4-16,-20-21-1 0,20 21 0 0,-34-24 2 0,12 11 21 16,-2 1 0-16,-1 2 1 0,3 6 0 0,2 1 23 15,1 6-1-15,0 3 0 0,-1 2 1 0,1 4-1 16,1 4 1-16,-3 1-1 0,2 2 1 0,1-1-7 16,-1 2 1-16,2 5-1 0,4-1 0 0,4-2-7 15,0 3 1-15,-2-1 0 0,1 0 0 0,3-3 4 0,-1 0-1 16,3-1 1-16,1-2-1 0,6-3-3 0,2-1 1 15,-1-4 0-15,-1-4 0 0,-2-6-3 0,8 8 0 16,-1-4 0-16,4-4 0 0,4-4-9 0,2 1 1 16,3-2 0-16,1-4 1 0,3-7-6 0,2-1-1 15,0 0 0-15,-3-6 1 0,-1 1-8 0,-1-2 1 0,-3-1-1 16,1 1 2-16,-2-2-5 0,-4 0 1 0,-2-1-1 16,-2-1 0-16,-3 2-4 0,-4-4 1 0,-2-2 0 15,-4 0-1-15,-2 1-1 0,-1-2 1 0,-3 1-1 16,-1-1 1-16,-4 0-2 0,-1 0 0 0,1 3 0 15,0 6 0-15,2 3 2 0,2 4 1 0,1 5-1 16,1 0 1-16,0 8-1 0,1 4 1 0,8 0 0 16,-7 0 0-16,7 0 0 0,-13 4 1 0,13-4-1 15,-11 12 1-15,5-2-3 0,0 3 2 0,1 6 0 0,-1 1 0 16,2 5 1-16,1 4 0 0,1 0 0 0,4 4 0 16,1-3 0-16,3 3 0 0,1-4 0 15,3 0 1-15,1 3-2 0,0-3 0 0,2-1-1 0,2-2 1 16,2 1-1-16,2-1 1 0,-1 0-1 0,1-2 0 0,1 1-1 15,3-5 1-15,-1-1 0 0,0-1-1 0,1-10-2 16,-1 1 0-16,2-9 1 0,2 0-1 0,2-5-3 16,-2-5 1-16,2-4 1 0,0-5-1 0,0-4-2 15,0-8 0-15</inkml:trace>
  <inkml:trace contextRef="#ctx1" brushRef="#br0" timeOffset="34787.96">26291 5519 552 0,'3'-4'0'0,"-3"4"0"15,19 4 0-15,-19-4 23 0,34 3 1 0,-34-3-1 16,31-3 2-16,-31 3 5 0,21-9 1 0,-21 9-1 31,13-9 1-31,-13 9 15 0,9-8 1 0,-9 8-1 16,8-7 2-16,-8 7-10 0,5-5 1 0,-5 5 0 15,8 0 1-15,-8 0-11 0,5-9 1 0,-5 9 0 16,8-7 1-16,-8 7-7 0,7-3 2 0,-7 3-1 16,8-6 1-16,-8 6-3 0,14-8 1 0,-14 8-1 0,17-7 1 15,-17 7 6-15,8-2 1 0,-8 2-1 0,5-2 0 16,-5 2 9-16,4 0 1 0,-4 0-1 0,4 0 1 16,-4 0-1-16,0 2-1 0,0-2 0 0,-4 14 0 0,4-14-3 15,-9 28 1-15,-1-8 0 0,-1-2-1 0,-2-1 4 16,-2 4-1-16,0 3 0 0,2 0 0 0,4 1-4 15,0-1 1-15,-1 2-1 0,1 1 1 0,0 3-5 16,-1 3 2-16,1-4-2 0,0-3 2 0,-1 5 0 16,1-5 2-16,0 4-2 0,-1 1 2 0,3 3 0 0,1 3 0 15,1-4 0-15,-3-1 1 0,-1 1-3 0,-2 0 1 16,0 0 0-16,0 2 0 0,1-2-2 0,3 3-1 16,-3-3 0-16,1 0 0 0,0 0-7 0,-1-1 0 15,3 1 0-15,-2 2 0 0,1-2-2 0,1 3 0 16,-3-3-1-16,1 0 1 0,0 0-5 0,-2-4 1 15,-1 1-1-15,1 1 1 0,0 0-6 0,0 0 1 0,0 2 0 16,-2 0 1-16,2 0-5 0,-1 1 1 0,-1 3-2 16,2-8 2-16,0 4-2 0,0-4 0 0,1 1 0 15,3-2 1-15,1-3-3 0,1 0 2 0,-1-1-2 16,1-3 2-16,1-1-2 0,2 1-1 0,0-5 1 16,-2 5 0-16,1-4 0 0,-1 2-1 0,0-2 1 15,1 1-1-15,1-1 0 0,2-2-1 0,0-1 0 16,0 0 2-16,2 0-3 0,-1 2 1 0,-1-8 1 15,0 4-1-15,0-3-1 0,0 3 1 0,0-3-1 0,0-4 1 16,0-5-2-16,0 10 1 0,0-10-1 0,0 9 1 16,0-9-2-16,6 3 1 0,-6-3-1 0,6 9 1 15,-6-9-1-15,1 2 0 0,-1-2 0 0,0 3 0 0,0-3-1 16,0 4 1-16,0-4-1 0,0 3 1 0,0-3-2 16,0 5-1-16,0-5 1 0,0 0 1 0,0 0-6 15,0 0 2-15,0 0-2 0,6 0 1 0,-6 0-4 16,6-5 0-16,-6 5 0 0,3-3 0 0,-3 3-2 15,-1-7-1-15,1 7 1 0,0-5 1 0,0 5-4 0,-4-7 1 16,4 7-1-16,-4-2 1 0,4 2 2 0,-4-4 1 16,4 4-1-16,-2-5 0 0,2 5 3 0,-1 0 0 15,1 0 0-15,-4 2 2 0,4-2 0 0,-9 12 1 16,-1-1-1-16,-3 6 2 0,-2 4 0 0,-1-1 2 16,-1 1-1-16,2-5 0 0,4 1 2 0,3-5 1 15,3-2-1-15,-1-3 0 0,6-7 1 0,-2 6 1 0,2-6-1 16,0 1 1-16,0-1-1 0,0 0 1 0,0 0 0 15,2-3 0-15,-2 3-1 0,11-7 1 0,-3-2 0 16,3-6 0-16,4-8 0 0,2-1 0 0,-3 3 0 16,-4-3 0-16,-5 3-1 0,-3 4 1 0,0-2 0 15,-2 5 0-15,-2-2-1 0,0 4 1 0,-1 2 0 16,-1 3 0-16,-2-2-1 0,-1 4 1 0,-1 3 0 16,1 1 0-16,0 1-2 0,-1 1 2 0,1 6 0 0,-3 6 0 15,-3 4 0-15,0 2 0 0,2 2 0 0,2-1 0 16,1-1 0-16,1 0 0 0,-1-1 0 0,3-3 0 15,1-1 0-15,2-2 2 0,2-1-2 0,0-3 1 16,0-8 0-16,0 4 0 0,0-4 0 0,6 2 0 0,-6-2 0 16,7-4 2-16,1-1-2 0,5-4 1 0,5-3-1 15,5-7 0-15,-3 5 0 0,-5-5 2 0,-4 2-2 16,-1 0 0-16,-1 1 0 0,-2 2 0 0,-1 2-1 16,0 0 0-16,-1 0 0 0,-3 0 1 0,-4 3-1 15,0 0 0-15,2 9 0 0,-13-12 0 0,4 5 0 0,-2 2 0 16,-2 5 0-16,-4 4 0 0,0 1 0 0,-1 3 0 15,1 5 0-15,2 2 0 0,4 2 0 0,1 3 0 16,3-1 0-16,1 0 1 0,4-4-1 0,2 2 0 16,4-1 0-16,2-4 1 0,5-1-1 0,4-3 0 15,3-6 0-15,5-2 1 0,3-4-1 0,4-6 0 0</inkml:trace>
  <inkml:trace contextRef="#ctx1" brushRef="#br0" timeOffset="35290.05">26559 7516 1646 0,'4'2'0'0,"-4"-2"0"0,18 10 0 0,-18-10 37 15,32 9 0-15,-32-9 0 0,24 7 1 0,-24-7 8 16,11 0 1-16,-11 0 0 0,4 0 0 0,-4 0-17 16,0 0-1-16,0 0 0 0,0-2 1 15,0 2-15-15,2 0 1 0,-2 0-1 0,13-5 1 0,-13 5-5 16,24-9 0-16,-24 9 1 0,34-19-1 0,-16 7 1 0,1-2 1 16,2-2-1-16,-1 3 1 0,-1-5 0 0,-1 3 0 15,-1-4 0-15,-4 1 0 0,-2 1-3 0,-1 0 1 16,-1 1-1-16,-2 4 2 0,-1 0-3 0,0-2 0 15,-5 4 0-15,-2-2 0 0,-5 1-3 0,-1 4 2 16,-5-1 0-16,-3-1 0 0,-5 0-1 0,-6 2-1 0,0 6 1 16,0 2 0-16,1 5 4 0,1 4 0 0,2 7 0 15,-2 1 1-15,-2 6 2 0,-1 7 2 0,3 4 0 16,0 1-1-16,0 2 0 0,1 2 1 0,5-2-1 16,1-2 1-16,4 2 2 0,4-5 0 0,5-5 0 15,2-2 1-15,4-2-4 0,4-7 0 0,1-1 1 16,2-2 0-16,6-2-4 0,2 0 2 0,2-9-1 15,3-6 0-15,6-6-2 0,2-3-1 0,0-5 0 16,1 1 1-16,1-4-4 0,3-6 1 0,-1-2-1 0,-2-2 1 16,-3-1-2-16,1-3 0 0,0-4-1 0,0 3 1 15,1 0-5-15,3 3 1 0</inkml:trace>
  <inkml:trace contextRef="#ctx1" brushRef="#br0" timeOffset="37491.18">22201 7763 12 0,'2'0'0'0,"-2"0"0"16,2 4 0-16,-2-4 3 0,-4 5 1 0,4-5-1 15,-4 0 1-15,4 0 66 0,-4-5 1 0,4 5-2 16,0-4 2-16,0 4 21 0,-2-3 0 0,2 3 0 15,-1-4 0-15,1 4-25 0,-4 0 1 0,4 0-1 16,-4-1 2-16,4 1-26 0,-4-7 1 0,4 7 0 16,-3-5 0-16,3 5-12 0,-2-4 1 0,2 4-1 15,0-9 2-15,0 9-9 0,0-7 0 0,0 7 0 0,0-5 1 16,0 5-7-16,0 0 1 0,0 0-1 16,7-5 1-16,-7 5-3 0,15-3 0 0,-15 3 0 0,17 0 1 15,-17 0 5-15,32 0 1 0,-12 0 0 0,2 0-1 16,3 0 14-16,1 0 1 0,2-4-1 0,0 2 2 0,0-1-2 15,1 0 1-15,3-1-1 0,0 1 1 0,1-3-8 16,1 1 2-16,1 2-1 0,3 3 0 0,1-4-1 16,0 1-1-16,0 1 0 0,0 2 1 0,2-3-10 15,0 3 1-15,0-4-1 0,2 2 1 0,0-1-5 0,1 0 0 16,1-1-1-16,0 2 2 0,0-1-2 0,-3 3-1 16,1-5 1-16,0 3 0 0,0 0-3 0,0 2 0 15,2-3 1-15,-1-2 0 0,1 1-2 0,-2-1 0 16,2 1 1-16,-3 4-1 0,-2 0 1 0,-1 0 2 15,0-3-2-15,0 3 2 0,0 3-2 0,0-3 1 16,0 0 1-16,1 0-1 0,-1 0 3 0,0 0 1 0,-4-3-1 16,1 3 0-16,-3-3-3 0,1 1 0 0,-1-2 0 15,-1 1 0-15,-2-1 0 0,-1 3 2 0,3-3 0 16,0 4-1-16,0-3 0 0,-1-1 0 0,1 3 0 16,-2 1 0-16,-2 0 0 0,0 0-1 0,-2 0 1 15,-4 1 0-15,2 3-1 0,-1-1-1 0,-1 2 0 16,-2-1 1-16,-1-1-3 0,0 1 0 0,-1-2 0 15,1 1 0-15,0-3-2 0,-1 3 1 0,1-3-1 16,0 2 1-16,-3 0-3 0,1 0 2 0,0 1-1 0,1-3 1 16,3 0-2-16,-1 0 0 0,1-3 0 0,-2 1 1 15,1 0-4-15,1 0 1 0,-3 2 1 0,1 2-1 16,-1 0 0-16,1 0-1 0,-2 1 1 0,2-3-1 16,-3 2-1-16,1-2 0 0,-2 2 1 0,0-1 0 0,-4-1-1 15,0 0 0-15,2 0 1 0,4 0 0 0,2 0-1 16,-1 0 2-16,1 0-2 0,0 0 1 0,-1-1 0 15,1-1 0-15,-2 0 0 0,-1 2 1 0,-3-3-2 16,-1 1 1-16,1 2 0 0,2 0 0 0,3-2-1 0,3 0 0 16,-1 2 1-16,-3-3 0 0,0 3-2 0,-2-5 1 15,-2 3 1-15,2 2-1 0,1 0-1 0,1 0 1 16,-2-2-1-16,-4 2 2 0,4-3-2 16,2 1 0-16,-2 2 0 0,-4 0 1 0,-2-2-2 0,1 1 1 15,-3 1 0-15,-1 0 1 0,-6 0-2 0,5 0 1 16,-5 0-1-16,4 0 1 0,-4 0-1 0,4 0 0 0,-4 0 0 15,-2 0 1-15,2 0-1 0,-4-4 0 0</inkml:trace>
  <inkml:trace contextRef="#ctx1" brushRef="#br0" timeOffset="38628.68">22285 7677 1356 0,'0'0'0'0,"0"0"0"0,0 1 0 16,0-1 108-16,-2 11 0 0,2-11-1 0,0 5 2 0,0-5-39 15,0 4 1-15,0-4-2 0,0 3 2 0,0-3-52 16,0 9 0-16,0-9 0 0,0 8 0 0,0-8-16 16,0 18 1-16,0-18-1 0,0 19 2 0,0-19-5 15,7 17 0-15,-7-17 0 0,10 12 1 0,-10-12-2 0,7 5 0 16,-7-5-1-16,7 4 2 0,-7-4-3 0,8-4 0 15,-8 4-1-15,13-5 2 0,-13 5-3 0,24-9-1 16,-24 9 0-16,19-15 1 16,-19 15 0-16,9-17 1 0,-9 17-1 0,4-18 1 0,-4 18 0 0,-2-3 1 15,2 3 0-15,-6-7 0 0,6 7 1 0,-3-4 0 16,3 4 0-16,-15-5-1 0,15 5 1 0,-23-3 1 0,23 3 0 16,-22-2 0-16,22 2 0 0,-19 5 0 0,19-5-1 15,-16 7 2-15,16-7 0 0,-8 12 0 0,8-12 0 16,-7 19 0-16,7-19 0 0,-4 21 0 0,4-21 0 15,-2 19 0-15,2-19 0 0,4 12 0 0,-4-12 0 16,4 5 0-16,-4-5 0 0,7 7 0 0,-7-7 0 16,9 2 0-16,-9-2 0 0,15-2 0 0,-15 2 0 15,15-3 0-15,-15 3 0 0,13-9 0 0,-13 9 0 16,13-12 0-16,-13 12 0 0,11-19 2 0,-11 19-1 0,6-17 0 16,-6 17 1-16,4-18 0 0,-4 18 1 0,0-17 0 15,0 17 0-15,-2-12 2 0,2 12-2 0,-4-12 2 16,4 12-1-16,-5-12 2 0,5 12-1 0,-10-12 1 0,10 12 1 15,-15-9 1-15,15 9-1 0,-15-5 1 0,15 5 3 16,-18 2 1-16,18-2-1 0,-23 12 1 0,23-12 1 16,-22 24 0-16,22-24-1 0,-20 24 2 0,20-24-1 15,-13 21 1-15,13-21-1 0,-12 17 1 0,12-17-5 16,-1 12 1-16,1-12 0 0,5 5 0 16,-5-5-2-16,6 7 0 0,-6-7 0 0,5 2 1 0,-5-2-3 0,6 2 1 15,-6-2 0-15,7-4 1 0,-7 4-3 0,4-3 2 16,-4 3-1-16,4-9 0 0,-4 9 0 0,7-12 0 15,-7 12-1-15,4-21 1 0,-4 21-2 0,4-20 1 16,-4 20-1-16,-2-21 1 0,2 21-1 0,-10-17 1 0,10 17-1 16,-13-13 1-16,13 13-2 0,-14-3 0 0,14 3 1 15,-21 0 0-15,21 0 0 0,-30 0-1 0,30 0 0 16,-28 3 2-16,28-3-3 0,-26 14 1 0,26-14 1 16,-20 21-1-16,20-21 1 0,-21 28-1 0,21-28 0 15,-13 24 2-15,13-24-2 0,-5 26 2 0,5-26-2 16,0 17 1-16,0-17-1 0,0 12 0 0,0-12-1 15,1 7 2-15,-1-7-3 0,8 0 1 0</inkml:trace>
  <inkml:trace contextRef="#ctx1" brushRef="#br0" timeOffset="39154.44">22290 8213 1746 0,'10'2'0'16,"-10"-2"0"-16,20 3 0 0,-20-3 46 0,11 0 0 15,-11 0 0-15,8-1 1 0,-8 1 17 0,7-2 1 0,-7 2-1 16,15-5 1-16,-15 5-31 0,19-9 0 0,-19 9 1 16,26-17 0-16,-8 5-28 0,1 0-1 0,-2-4 1 15,0 2 0-15,-4 2-6 0,0-5 0 0,0 3 0 16,0 0 0-16,0-2-1 0,-2 3 0 16,-2 1 0-16,1-1 0 0,-3 1-2 0,-3 4 0 0,-2-1 0 15,-1 6 0-15,-1 3 0 0,-1-13 1 0,1 13 0 16,-6-8 0-16,6 8 0 0,-15-9 0 0,4 9 0 15,-2-3-1-15,-2 3 2 0,-2 0 0 0,-1 3 0 0,3 1 0 16,-4 4 2-16,-1 3 0 0,1 1-1 0,2 3 1 16,2 3 4-16,-2 1-1 0,3 1 1 0,1-2 0 15,1 2 0-15,3 5 2 0,2-1 0 0,1-2 0 16,2 3 0-16,2 2 1 0,2 3 0 0,0-4 0 0,0 1 0 16,0 1 0-16,4 2 0 0,2-5 0 0,3 3-2 15,2 2 1-15,0-3 0 0,1 3 0 0,1-1-1 16,0 4-1-16,-2 0 1 0,0 0 1 0,-2 0-2 15,1 0 0-15,-3-1 0 0,-3-2 1 0,-2-8-4 16,-2 3 2-16,-2-1-1 16,0 0 1-16,0-3-2 0,-2 3 0 0,1-3 1 0,-1-6-1 0,-2-1-3 0,1-7 0 15</inkml:trace>
  <inkml:trace contextRef="#ctx1" brushRef="#br0" timeOffset="39389.61">22076 8623 1821 0,'2'0'0'0,"-2"0"0"16,7 0 0-16,-7 0 17 0,15 7-1 0,-15-7 1 16,30 4 0-16,-10-4 2 0,3 0 0 0,1-4 0 15,-2 1 0-15,1-2 1 0,1-4 0 0,2-1-1 0,0-1 1 16,0 1-12-16,2-2 0 0,2 1 0 0,0 1 1 15,0 0 0-15,-2-1 1 0,3 1 0 0,1-1 0 16,0 1-2-16,1 0 1 0,1 4 0 0,-3-2 0 0,-1 4-3 16,-2-3 2-16</inkml:trace>
  <inkml:trace contextRef="#ctx1" brushRef="#br0" timeOffset="40645.54">20088 5713 1218 0,'2'0'0'0,"-2"0"0"15,7-6 0 1,-7 6 33-16,4-3-1 0,-4 3 1 0,4-4-1 16,-4 4 11-16,3 0 1 0,-3 0-2 0,0 0 2 15,0 0-5-15,0 0 1 0,0 0-1 0,0 0 0 16,0 0-16-16,0 0-1 0,0 0 1 0,0 0 0 0,0 0-8 15,0 0-1-15,0 0 1 0,0 6 0 0,0-6-6 16,8 12 1-16,-8-12 0 0,17 15 0 0,-17-15 3 16,24 21 2-16,-24-21-2 0,35 33 2 0,-16-16-3 15,-1 4 1-15,3 2-1 0,-1-1 0 0,1-1 4 16,1 3 0-16,3 0-1 0,-1 1 1 0,-2-3 1 0,2 6 0 16,2-4 0-16,2 0-1 0,2-1 1 0,2-3 1 15,-6 5-1-15,0-5 1 0,0 5-2 0,-2-1 1 16,4 0-2-16,-2 2 2 0,4-2-3 0,0-1-1 15,-2 4 1-15,-2 1 0 0,-2 3 1 0,0 0-1 16,1-1 1-16,-1 3 1 0,0-4-3 0,6 4 2 0,0-5-1 16,-4 1 1-16,0-5-5 0,-4 2 0 0,3-1 0 15,-1-3 1-15,0 1-3 0,0-3 1 0,2 3-1 16,2-1 1-16,0 4-2 0,-2-1 1 0,0-5-2 16,0 5 2-16,-1 0-2 0,-1 3 1 0,0-5-2 15,-2 1 2-15,-1 0-1 0,-2-3-1 0,3 3 1 16,0-3-1-16,1 0 0 0,-1-1-1 0,-1-2 1 15,-3 1-1-15,1 2 1 0,-2-4-1 0,1-2 1 16,5 3-1-16,3-6 0 0,0 0-1 0,-4 0 0 0,-1 0 2 16,-3 0-2-16,-1 2 1 0,-2-5-1 0,0 3 1 15,2 3 0-15,-1-2-1 0,-1-1 1 0,0 2 0 16,0-6-1-16,-2 3 2 0,0-3-2 0,0 1 2 16,0 0-2-16,-2-1 2 0,1 1-2 0,-3-2 1 0,0 1 0 15,1-2 0-15,1 2 0 0,0 1 0 0,0 1 0 16,2-1 0-16,0-2 0 0,-2 0 1 0,-1 0-3 15,-1 0 2-15,0 0-2 0,-1-1 1 0,-3 3-1 16,1 2 2-16,1-3-1 0,1 1 1 0,-1-1-2 16,1 1 1-16,-1-4 1 0,-1 2-1 0,-1-2 0 0,1 2 1 15,0 2-1-15,-1-6 0 0,-5-3 0 0,9 11 0 16,-9-11-1-16,8 10 2 0,-8-10-2 0,7 5 0 16,-7-5 0-16,8 7 2 0,-8-7-2 0,7 9 0 15,-7-9 0-15,8 5 2 0,-8-5-2 0,7 7 0 16,-7-7 1-16,8 4-1 0,-8-4 0 0,13 5 0 0,-13-5 0 15,9 1 2-15,-9-1-2 0,4 2 1 0,-4-2 0 16,3 0 0-16,-3 0-2 0,4 0 1 0,-4 0 1 16,4 0-1-16,-4 0-1 0,4 0 0 0</inkml:trace>
  <inkml:trace contextRef="#ctx1" brushRef="#br0" timeOffset="42946.25">22067 4300 112 0,'1'-3'0'0,"-1"3"0"0,2-7 0 16,-2 7 37-16,0 0 0 0,0 0 0 0,0-5 1 15,0 5 16-15,0-16 1 0,0 16 0 0,0-17 0 0,0 17 13 16,0-12 2-16,0 12-1 0,6-12 1 0,-6 12-13 15,2-14 0-15,-2 14 1 0,-2-12 0 0,2 12-25 16,-4-16-1-16,4 16 1 0,-4-12 0 0,4 12-5 16,0-5 0-16,0 5 0 0,-3-4 2 0,3 4-3 15,0-8 0-15,0 8-1 0,-4-4 1 0,4 4-4 0,-4-5-1 16,4 5 1-16,-3-3 0 0,3 3 0 0,0-6-1 16,0 6 1-16,-4 0-1 0,4 0 2 0,-4 0-1 15,4 0 1-15,-5 9 0 0,5-9 1 0,-15 12 1 16,15-12-1-16,-19 18 0 0,19-18-1 0,-17 20 1 15,17-20-1-15,-7 16 1 0,7-16-1 0,-8 17-1 16,8-17 1-16,-7 9-1 0,7-9 2 0,-4 7 0 0,4-7-1 16,-5 5 2-16,5-5-2 0,-2 3-1 0,2-3 1 15,-8 4 1-15,8-4-6 0,-7 5 1 0,7-5-1 16,-8 0 1-16,8 0-4 0,-9 0 0 0,9 0-1 16,-13 0 2-16,13 0-3 0,-11 0-1 0,11 0 1 15,-10 0-1-15,10 0-2 0,-3 0 0 0,3 0 1 16,-4 0 0-16,4 0-2 0,-2 0 0 0,2 0 0 15,0 0 2-15,0 0-3 0,0 0-1 0,0 0 1 16,0 5 0-16,0-5-1 0,0 12 1 0,0-12 0 0,0 16 0 16,0-16-2-16,0 29 1 0,0-11 0 0,0 2 0 15,2 3-2-15,2-1 1 0,-1-1 0 0,-1 0-1 16,2-2 0-16,0 2 1 0,0 0-2 0,-1-1 2 16,1 5-1-16,0-5 0 0,1 5 1 0,3-5 0 0,1 3 0 15,0 5-1-15,1-3 1 0,-3 3 1 0,2-4-1 16,1 6-1-16,-1-4 1 0,-1 1 0 0,-5 3-1 15,1-2 0-15,0-2 0 0,1 6 1 0,3-2-2 16,-1-1 1-16,1 2-1 0,-1 2 1 0,1 2-1 0,-1 1 0 16,0 1 1-16,1-8-1 0,-1 4 0 0,1 0 0 15,-3 1 1-15,1 3 0 0,0-4-2 0,-1 3 2 16,1-1-2-16,-1 4 2 0,1-2-3 0,0 2 1 16,1 1-1-16,2-3 0 0,1 1 1 0,-3-2-1 15,1 2 0-15,-3-2 1 0,-1-3-1 0,-2 5 2 16,0-1-2-16,1-3 2 0,3 3-1 0,0-1 2 0,-1 2-2 15,3-2 2-15,1-3-1 0,0 2 2 0,-3-2-1 16,-1 0 0-16,-1 0 0 0,-2-2 0 0,0 3-1 16,2-1 2-16,-1-3 0 0,1 1-1 0,2 2 1 15,-1-4 0-15,-1 1 0 0,0-1 1 0,-1-1-2 16,-1 1 2-16,0-5-1 0,-2 2 1 0,0-2 0 16,2 1-1-16,2-5 1 0,1 1 0 0,1 0 0 15,-2 0 1-15,-1 0 0 0,1-1 1 0,0 1-1 0,-1 0 1 16,1 3-2-16,0-3 1 0,0 0 0 0,-2-1 0 15,-1-2-2-15,1 1 0 0,2 1 1 0,0-6 0 16,-2 5-1-16,1-5 0 0,1 2-1 0,-2-2 1 16,0-2 0-16,-2 0 0 0,0-2-1 0,0-1 2 0,0 0-2 15,0-1 1-15,0-3-1 0,-2 6 1 0,2-1-3 16,0 2 2-16,0-1-1 0,0-3 0 0,0 1 0 16,0 0-1-16,0-4 1 0,0 2 0 0,0 0-1 15,0 0 0-15,0-1 0 0,0 1 0 0,0 0-1 16,0 0 2-16,0 2-2 0,0 1 2 0,0 1-2 0,0-4 2 15,0 1-2-15,0 1 1 16,0 3-1-16,0-3 0 0,0-1 0 0,0 3 1 0,-2-1-1 0,0 0 0 16,2-1 1-16,0 0-1 0,0-1-1 0,0-1 2 15,0-7-2-15,0 11 1 0,0-11 0 0,-2 10 0 16,2-1 0-16,0-4 1 0,0 2-3 0,0 2 1 16,0-4 0-16,0 2 1 0,-2 1-2 0,1-3 1 0,1 2-1 15,0 2 1-15,-2 3-1 0,0-3 2 0,2 3-1 16,0-3 0-16,0-1-1 0,0 4 2 0,2-5-2 15,1 2 1-15,1 1-1 0,-2 1 0 0,0-3 0 16,0 1 2-16,0-4-2 0,-1 2 0 0,-1-7 0 16,4 9 1-16,-4-9-1 0,4 5 0 0,-4-5 1 15,4 3-1-15,-4-3-1 0,0 4 1 0,0-4-1 16,0 0 1-16,0 0-1 0,0 0 0 0,0 0 0 16,0 0 1-16,0 0-1 0,0 0 0 0,0 0 0 0,3-5 0 15,-3 5 0-15,4-4 0 0</inkml:trace>
  <inkml:trace contextRef="#ctx1" brushRef="#br0" timeOffset="49250.25">22095 12931 929 0,'1'-2'0'0,"-1"2"0"16,8 2 0-16,-8-2 28 0,4 3 1 0,-4-3-1 15,3-3 1-15,-3 3 18 0,2-4 0 0,-2 4 1 16,-2-3-1-16,2 3-19 0,-3-5 1 0,3 5 0 15,-4-12 0-15,4 12-11 0,-4-14 1 0,4 14-1 16,-4-19 1-16,4 19-9 0,-7-18 2 0,7 18-1 16,-13-17 0-16,13 17-3 0,-15-12 1 0,15 12-1 15,-11-7 1-15,11 7 1 0,-11-7 0 0,11 7 0 16,-12-5 1-16,12 5 5 0,-14-2 1 0,14 2 0 0,-21-5-1 16,21 5 6-16,-28 0-1 0,28 0 0 0,-24 0 1 15,24 0 1-15,-26 5 2 0,26-5 0 0,-21 7-1 16,21-7-1-16,-13 7-1 0,13-7 1 0,-13 7-1 15,13-7 1-15,-9 7-1 0,9-7 1 0,-6 8-1 0,6-8-4 16,-9 14 1-16,9-14 0 0,-11 12 0 0,11-12-4 16,-6 14 0-16,6-14 1 0,-3 16 0 0,3-16-4 15,-2 26 2-15,2-26-2 0,0 26 1 0,0-26-2 16,0 34-1-16,2-15 0 0,1-1 0 0,3-4-1 16,-1-1 1-16,-1 0-1 15,0 0 1-15,0-2-1 0,-1 1 0 0,1 0 0 0,0 0 1 0,1 2-1 0,1 2 0 16,0 1 0-16,-1 2 0 0,3 2-2 15,1 1-1-15,0-3 1 0,-1 0 1 0,-5-7-3 0,-1 0 0 0,2 1 1 16,2-3-1-16,1-1 1 0,-1-2 0 0,-1-1-1 16,3 1 1-16,-1 2-2 0,2 1 2 0,1 2 0 15,1-5-1-15,0 0 0 0,0 0 0 0,0-3 1 16,1-1-1-16,-3 1-1 0,0-1 0 0,1 1 1 16,-1-1-1-16,0-3 0 0,1 2 0 0,-1-1 1 15,0 1-1-15,1 0 1 0,-1-2-1 0,0 0 1 16,2-2 0-16,2 2 1 0,2 0-1 0,-2 0 1 15,-1-2 0-15,-5 2-1 0,-1 0 1 0,-6 0-1 16,13-3 1-16,-6-2 0 0,0 0 0 0,1-2 1 0,-1 0 0 16,1-2-3-16,-1 0 2 0,1 1 0 0,-3-1-1 15,1-1 2-15,0-1 0 0,-3 1-1 0,-1-2 1 16,0-2 0-16,0 2 1 16,0-5 0-16,0 1-1 0,-1-1 1 0,3-4 0 0,-2 0 0 0,-2 0 0 0,-4 2 0 15,1 2 1-15,-1 2-1 0,0-3 1 0,2 1-3 16,2 1 2-16,0 3 0 0,-3 0 0 0,-1 1-1 15,0 2-1-15,0 5 1 0,1-4 0 0,-3 2-3 16,-1 2 2-16,-1 0-1 0,1-2 1 0,-3 0-1 0,-1 0-1 16,0 0 1-16,0 0 0 0,0 0 1 15,-2 0-1-15,0 2 1 0,1-2 0 0,3 0-2 0,0 0 2 16,-1 2-1-16,1 0 1 0,0-2 0 0,-1 2 0 16,3 0 0-16,1-1 1 0,6 6-2 0,-7-10 1 15,0 5-1-15,-5 0 2 0,-1 1-1 0,-3 3 1 16,-1 1-1-16,0 0 1 0,2 0-5 0,0 1 0 0</inkml:trace>
  <inkml:trace contextRef="#ctx1" brushRef="#br0" timeOffset="50394.18">25741 13021 715 0,'2'-5'0'0,"-2"5"0"0,9-7 0 0,-9 7 124 16,8-2 0-16,-8 2 0 0,5-5 0 0,-5 5-54 0,8-9 0 16,-8 9-1-16,3-9 2 0,-3 9-39 0,0-3 2 15,0 3 0-15,-1-7-1 0,1 7-17 0,-4-7 1 16,4 7 0-1,-6-14 0-15,6 14-10 0,-9-19 1 0,9 19 0 0,-11-21 0 0,11 21-5 0,-6-19 2 16,6 19-2-16,-5-13 2 0,5 13-3 0,-10-13 1 0,10 13 0 16,-13-6 0-16,13 6-1 0,-11-11 2 0,11 11-2 15,-17-10 1-15,17 10 1 0,-22-11-1 0,22 11 0 16,-26-3 2-16,26 3 4 0,-21 0 1 0,21 0-1 16,-24 0 1-16,24 0 6 0,-32 0-1 15,14 2 1-15,1 3 0 0,-2 2 0 0,-1 0 0 0,1 0 0 16,2 0 1-16,3-1-1 0,0 1-1 0,1 2 1 15,0 1 1-15,2 1-4 0,2-3 1 0,0 3-1 16,-3 1 2-16,1 0-1 0,0 2 1 0,4 0 0 0,1-2 0 16,4-3 2-16,2 1 0 0,0 4 0 0,0 1 1 15,0 4-3-15,0 2 2 0,2 2-1 0,0-1 1 16,0-1-3 0,-2-2 2-16,2 2 0 0,3-4 0 15,5 2-3-15,1 0 1 0,0-3-1 0,-2 1 0 0,1 2-4 16,-3-5 0-16,0 1 0 0,1 1 1 0,1 0-2 15,2-3 0-15,1 1 0 0,-1 0 0 0,2 0-1 16,2-2-1-16,0 0 1 0,-2-1 0 0,2-5-3 16,1 0 2-16,1-1-2 0,0-2 2 0,0 1-3 15,-1-1 2-15,3 1-2 0,0-4 2 0,-1 1-2 0,1 1 2 16,1-2-2-16,-1-2 1 0,0 1 1 0,-3-5-1 16,1 3 1-16,0-2-1 0,0-2 1 0,0 0-1 15,-1 0 1-15,1 0 0 0,2 0 0 0,-1-1-1 16,-1-1 1-16,0 0 1 0,0-1-2 0,-2 1 1 15,-2-1-1-15,0-2 2 0,0 0-2 0,0-2 1 16,-2 0-1-16,-2 2 1 0,-1 0-1 0,-5 0 1 0,1-2-1 16,0 0 1-16,0 0-2 0,-1-3 1 0,-1-1 0 15,0 1 0-15,-4 2 0 0,-2 1 0 0,1 0-1 16,-1 0 2-16,-2-5-3 0,1 2 2 0,-3-1-1 16,1 1 0-16,-2-2 2 0,-3 2-1 0,1-2 1 15,-2 5 0-15,-4-2 1 0,1 4 0 0,-1 0-1 16,0 2 2-16,0-1 0 0,2 3-1 0,-1-1 1 15,-3 0 0-15,-1 1 2 0,-3-1 1 0,1 2-1 0,-2 2 1 16,-1 0-5-16,-1-2 0 0,0 2 0 0,0 3 0 16,-4 2-4-16,-3-2 0 0</inkml:trace>
  <inkml:trace contextRef="#ctx1" brushRef="#br0" timeOffset="52329.39">20185 14587 941 0,'0'0'0'15,"0"0"0"-15,0 0 0 0,0 0 17 0,5 5 0 16,-5-5 0-16,6 5-1 0,-6-5-4 0,2 4 0 0,-2-4 0 15,-4 3 1-15,4-3-7 0,-6 7 1 0,6-7 0 16,-14 4 0-16,14-4-6 0,-15 3 1 0,15-3 0 16,-12 3 0-16,12-3 0 0,-11 4-1 0,11-4 0 15,-11 5 1-15,11-5-1 0,-5 2 0 0,5-2 0 16,-12 7 2-16,12-7 4 0,-13 12 1 0,13-12 0 16,-18 17 0-16,18-17 17 0,-19 24-1 0,19-24 1 15,-15 26 0-15,15-26 16 16,-4 19 1-16,4-19-1 0,-5 21 2 0,5-21-7 0,0 26 0 0,0-9 0 0,0 1 1 15,0 3-5-15,2 1 1 0,1 1-1 0,3-1 2 16,1 1-8-16,1-1 0 0,-3 1-1 0,1 1 1 16,0 2-4-16,-1-2 0 0,3 0 1 0,-1-1-1 15,1-3-5-15,1 1 0 0,2-2-1 0,0-1 1 0,0-3 1 16,-1-3 0-16,3 0 0 16,-2-1 1-16,2-4 0 0,0 0 2 0,-4-2-2 0,4 0 1 0,4 0-3 15,2-1 1-15,1-3-2 0,1-1 2 0,-1-3-2 16,1-2 1-16,-3-2-1 0,-3 0 0 0,2 0-2 15,-2-2-1-15,-2-1 1 0,0 0 0 0,2-1 1 0,0-1 0 16,-2-2-1-16,0 0 1 0,0 0 0 0,0-1 1 16,0-1 0-16,0 1 0 0,2-1-3 0,-6 2 1 15,3 2-1 1,-3-2 2-16,0 1-3 0,1-1 0 0,-3-4 1 0,-1 3-1 0,-1 1-2 0,3 2 1 16,-3 0 1-16,1 0-1 0,-2 0-2 0,-1 1 0 0,-3 2 0 15,2-1 1-15,-2 0-1 0,-2-1 0 0,-3 1 0 16,-1-2 0-16,-1 0-3 0,-1 0 2 0,-1-1 0 15,-2 3 0-15,1-5 0 0,-3 1 0 0,0 0 0 16,2 0-1-16,-4 4 1 16,2-3 0-16,0 1 0 0,2 2 0 0,3 5-1 0,1-4 0 0,0 2 0 15,-8 0 1-15,0 2-1 0,-2 2-1 0,0 1 1 16,-1 0 0-16,-1-1-3 0,2 1 2 0,-1 2-1 16,-3 0 0-16,-1 0-1 0,-3 0-1 0</inkml:trace>
  <inkml:trace contextRef="#ctx1" brushRef="#br0" timeOffset="53411.91">21687 16454 1248 0,'0'0'20'0,"0"0"54"15,0 0 0-15,0 0 0 0,3-8 1 0,-3 8-32 0,-2-4-1 16,2 4 1-16,2-9 1 0,-2 9-31 0,6-15 2 15,-6 15-1-15,4-17 1 0,-4 17-10 0,1-13 2 16,-1 13-1-16,0-12 1 0,0 12-6 0,0-8 1 16,0 8 0-16,-1-9 0 0,1 9-2 0,-6-10 0 15,6 10 0-15,-6-9 2 0,6 9-2 0,-5-4 0 16,5 4 0-16,-8-5 1 0,8 5-1 0,-9-3 1 0,9 3 0 16,-11-4 0-16,11 4 4 0,-6-3-1 0,6 3 1 15,-7 0 0-15,7 0 9 0,-8 0 0 0,8 0 1 16,-11 0-1-16,11 0 12 0,-15 7 1 0,15-7-1 15,-17 10 1-15,17-10 8 0,-24 11-1 0,24-11 1 16,-24 15 0-16,24-15-6 0,-15 17 1 0,15-17 1 16,-15 21-1-16,15-21-5 0,-15 26-1 0,15-26 1 15,-11 31 1-15,11-31-6 0,-9 32 0 0,9-32 1 16,-6 29-1-16,3-12-7 0,-3 1 2 0,2-1-1 0,2 0 1 16,2 2-5-16,0 0 1 0,0-1 1 0,0-1-1 15,0 2-3-15,2 0 1 0,2-2 0 0,2 1 0 16,1-1-4-16,0 0 2 0,-1 0-2 0,0 1 2 0,-1-3-2 15,1 3-1-15,-1-3 1 0,3 1 0 0,1-2-1 16,0-2-1-16,1 0 0 0,-1-2 2 0,2 1-3 16,2-1 0-16,0-1 1 0,0-1-1 0,0-1 0 15,0-2 0-15,1 1 1 0,-1-1-1 0,1 0-1 16,3 2 0-16,0 0 0 0,0-2 1 0,0 0 0 0,-1-1-1 16,1-1 0-16,-4-1 0 0,-2 0 0 0,-1-2 0 15,1-2 0-15,0 0 0 0,0-1 1 0,0-1-1 16,2-1 0-16,2-4 1 0,2-1 0 0,0-2 2 15,0 0-2-15,-1 0 1 0,-1 0 1 0,2-1 0 16,-2 0-1-16,-4-1 2 0,-2-2-1 0,1-3 1 16,-1 0-1-16,-1 2 1 0,-3 1-1 0,1-1 1 0,1 0-1 15,2-1 2-15,1 1 0 0,-1-2 0 0,-1 0 1 16,-3-2 0-16,-1 0-2 0,-2-1 2 0,-2-1 0 16,-4 1 0-16,0-1-3 0,-1-1 2 0,-3 0-1 15,3 3 1-15,-1 0-2 0,0 1 1 0,1-1-1 16,-3 0 2-16,1 2-3 0,0 2 2 0,-3 1-2 15,-1 2 2-15,-2 4-2 0,-2 1 2 0,2 1-2 16,0-1 1-16,0 0-2 0,0 2 0 0,-2 2 0 0,-4 0 0 16,-3 0-2-16,-2 1 1 0,3 1 1 0,3-2-1 15,1 0-1-15,0-1 0 0</inkml:trace>
  <inkml:trace contextRef="#ctx1" brushRef="#br0" timeOffset="55579.5">24606 16733 665 0,'0'-2'0'0,"0"2"0"0,0-2 0 15,0 2 55-15,0 0 1 0,0 0 0 0,0-3 0 16,0 3 12-16,0-4-1 0,0 4 0 0,0-3 2 15,0 3-17-15,0-5 2 0,0 5-1 0,-2-9 1 16,2 9-22-16,-1-10 2 0,1 10 0 0,-6-11-1 16,6 11-10-16,-9-10 0 0,9 10 1 0,-12-5 0 0,12 5-4 15,-11-5 0-15,11 5 0 16,-11-4 2-16,11 4-2 0,-15-2 0 0,15 2 0 0,-20 6 1 0,20-6 0 16,-23 5 0-16,23-5 0 0,-28 8 1 0,28-8 10 15,-29 18 2-15,29-18 0 0,-25 14-1 0,25-14-3 0,-20 19 1 16,20-19-1-16,-17 20 1 0,17-20-1 0,-11 23-1 15,11-23 0-15,-11 28 1 0,11-28-7 0,-10 22 0 16,10-22 0-16,-7 26 0 0,7-26-4 0,-8 33 0 16,7-16 1-16,2-1-1 0,3-1-5 0,2 1 2 15,1 1-1-15,-1 1 0 0,-1-1-2 0,-1 0-1 0,2-1 0 16,1-1 2-16,3 1-4 0,-1-2 0 0,0 0 0 16,0-1 0-16,1 1-3 0,-1 4 1 0,2-3-2 15,0-1 2-15,3-2-2 0,2 0 1 0,3 0-2 16,0-1 2-16,1-1-1 0,1-1-1 0,1-2 1 15,0-2-1-15,2 0 0 16,-1-2 1-16,-3-1-1 0,1 0 1 0,-1-2-2 0,1-4 2 0,-3 1-2 16,1 0 2-16,0-3 1 0,-3 1 1 0,3-2-1 15,0-1 1-15,1-3 0 0,3-1 1 0,-1 0-1 0,-3 0 1 16,-3 1 0-16,-1 1 0 0,0-2 0 0,2-2 0 16,2 2 0-16,-1-2 0 0,-3-1 0 0,-2-3 0 15,-2-2-1-15,-1-3-1 0,-1 2 1 16,-2 1 0-16,-1-1-1 0,-2 0 0 0,-2 0-1 0,-1 0 2 0,-1 1-3 15,-3-1-1-15,-1 0 1 0,-2 2-1 0,1 0 0 16,-3 4-1-16,-1-1 0 0,-2-1 2 0,0-2-3 16,-2 1 1-16,-2 3 0 0,0-1 0 0,-2 1-2 15,-2-1 1-15,-3 2-1 0,-2 2 2 0,0 2-2 16,-1 1 0-16,-3 2 0 0,-1 4 1 0,-5 1-4 0,-3 2 1 31</inkml:trace>
  <inkml:trace contextRef="#ctx1" brushRef="#br0" timeOffset="56583.41">26589 14912 1306 0,'-2'-1'0'0,"2"1"0"15,0-2 0-15,0 2 36 0,0-2 0 0,0 2-1 16,-2-3 1-16,2 3 18 0,-4-6 1 0,4 6 0 0,-3-10 0 16,3 10-21-16,-8-14 1 0,8 14-1 0,-13-14 1 15,13 14-24-15,-17-14 2 0,17 14-1 0,-20-8 0 16,20 8-7-16,-19-2 1 0,19 2-1 0,-22 0 1 16,22 0 1-16,-26 0-1 0,26 0 1 0,-26 9 0 0,26-9-1 15,-28 12 1-15,28-12 0 0,-25 12 0 0,25-12-1 16,-22 19 2-16,22-19 0 0,-26 21 0 0,26-21 5 15,-26 22 2-15,26-22 0 0,-19 28-1 0,19-28 9 16,-9 28-1-16,9-28 1 0,-9 34 0 0,3-16 4 0,-1 2 1 16,1-2-1-16,2 1 1 0,2-2-2 0,2 0 1 15,0 1-1-15,-1 1 1 0,1-2-8 0,3 2 1 16,1 0-1-16,0 0 1 0,1 2-4 0,3 1 0 16,-1 1-1-16,1-2 1 0,-1-8-5 0,1 5 2 15,1-3-2-15,2-1 1 0,2 0-3 0,2 0 0 16,0-2 0-16,0 0 1 0,0-2-3 0,0-1 0 0,1-2-1 15,5-2 1-15,3 0-2 0,2-1 0 0,0-2 0 16,-1-2 0-16,-3-4-1 0,-2 1 0 0,1-3-1 16,-1 0 2-16,-1-3-3 0,0-1 2 0,-1 1-1 15,1-3 0-15,0 0 0 0,-3-2 0 0,3 0 0 16,0 0 1-16,-1 0-2 0,1-1 1 0,0 3 1 16,-1-6-1-16,1 3 0 0,-2-1 1 0,-3 1-1 15,0-3 0-15,-1 1 1 0,-2 0 0 0,-2-1 1 16,-1 1-1-16,-1 0 1 0,-1-1-1 0,-3 3 1 0,-1 1-1 15,-2-3 2-15,-2 1-1 0,-1 1 1 0,-1-1 0 16,0 2-2-16,-1 4 2 0,-3-4-1 0,-1-2 1 16,-2-1 1-16,-2 0 1 0,-1 1-2 0,1 2 2 15,-1 2 0-15,-1 2 0 0,2 3 0 0,1 0 0 0,3 2-2 16,0 1 2-16,-4 3-1 0,-6-1 1 0,-3-2-1 16,-4 1 0-16,1 1 1 0,-1 2 0 0,2 0-6 15,4 0 1-15</inkml:trace>
  <inkml:trace contextRef="#ctx1" brushRef="#br1" timeOffset="67174.98">22029 13048 1117 0,'0'0'0'0,"0"0"0"0,0-3 0 0,0 3 16 16,0 0 1-16,0 0 0 0,0-4-1 0,0 4 19 15,0 0 1-15,0 0-1 0,0 0 1 0,0 0-8 16,0-5 1-16,0 5 0 0,0-3 0 0,0 3-13 0,0-4 0 15,0 4 0-15,0-3 0 0,0 3-4 0,0-4-1 16,0 4 0-16,0-1 0 0,0 1-3 0,0-5 1 16,0 5 0-16,0-4 0 0,0 4-2 0,0 2 1 15,0-2-2-15,0 2 2 0,0-2-2 0,-2-2 1 16,2 2-1-16,-1 0 1 0,1 0 0 0,0 0-1 16,0 0 1-16,0 0 0 0,0 0 2 0,0 0 1 0,0 0-1 15,0 0 1-15,0 0-1 0,0 7 1 0,0-7-1 16,0 3 1-16,0-3-1 0,0 4 1 0,0-4 0 15,1 3 1-15,-1-3-4 0,8 4 2 0,-8-4-1 16,4 1 1-16,-4-1-3 0,5-3 1 0,-5 3-1 16,8-4 1-16,-8 4-4 0,7-5 2 0,-7 5-1 15,4-7 1-15,-4 7-1 0,2-7 2 0,-2 7 0 16,-4-7-1-16,4 7 3 0,-6-6 0 0,6 6 0 16,-9-7 0-16,9 7 4 0,-17-7 0 0,17 7 1 0,-18-4-1 15,18 4 6-15,-19-7 0 0,19 7 0 0,-13-3 0 16,13 3 0-16,-6-2 1 0,6 2 0 0,-5 0 0 15,5 0 0-15,-4 0 0 0,4 0 0 0,-5 0 0 16,5 0-2-16,-8 0 0 0,8 0 0 0,-4 7 1 0,4-7-5 16,-7 7 2-16,7-7-1 0,-4 14 1 0,4-14-3 15,-4 22 1-15,4-22-1 0,0 26 0 0,0-26-7 16,2 21-1-16,-2-21 1 0,12 19 0 0,-12-19-3 16,7 12-1-16,-7-12 0 0,6 2 0 0,-6-2-1 0,7 3 0 15,-7-3 0-15,7 2 0 0,-7-2-2 0,8-3 1 16,-8 3-1-16,9-11 1 0,-9 11-2 0,15-21 1 15,-15 21-2-15,13-29 2 0,-7 12 0 16,-1-1 1-16,1 3-2 0,-2-4 2 0,-2 5 0 0,-2 5 0 16,0-3 0-16,0-2 0 0,0 4 0 0,0 3 1 15,-2 0 0-15,-2-2 0 0,0 3-1 0,-1-3 1 0,-3 5 0 16,1 3 0-16,7 1 0 0,-10 0 0 0,10 0 0 16,-9 8 0-16,0 4 0 0,-2 4 0 0,1 1 0 15,3 2 0-15,-1 2 0 0,3 3 0 0,-1 1 0 16,1-3 1-16,3-3-1 0,4 0 1 0,1-2 0 15,-1-3 0-15,2-3-1 0,-2-3 1 0,0 1-1 16,0-7 1-16,-2-2-1 0,7 5 0 0,-7-5 0 16,6 3 0-16,-6-3 0 0,7 2 0 0,-7-2 0 15,15-5 0-15,-4 1-1 0,0 1 0 0,0-9 0 0,1 0 0 16,1-6-3-16,2-1 2 0,-2 0 0 0,-4 0 0 16,-3 2-2-16,-3 5 1 0,-1 0 0 0,0 0-1 15,-2 12 1-15,4-9 0 0,-4 9-1 0,2-7 2 0,-2 7 0 16,-4-7-1-16,4 7 1 0,-4-5 1 0,4 5-1 15,-4 0 1-15,4 0-2 0,-5 0 2 0,5 0 0 16,-13 12 1-16,5 2-1 0,-3 3 1 0,0 6 0 16,0 4 0-16,0-4 0 0,1-2 0 0,5-2 1 15,1-2 0-15,2 0 0 0,0-1 1 0,-1 0 1 16,1-3 0-16,2-2 1 0,2-3-1 0,-2-8 2 0,7 4 0 16,-7-4 0-16,4 3 0 0,-4-3 1 0,3 6 1 15,-3-6-1-15,6 0 1 0,-6 0-2 0,13 0 0 16,-6-4 1-16,-1 1-1 0,-6 3 0 0,11-12-1 15,-5 5 1-15,-1 0-1 0,1 0 0 0,-2-2 0 16,-1-1 1-16,1-1-1 0,2 3 0 0,-1-1 0 0,-1 0-1 16,-2 2 2-16,-2 7-2 0,4-5 1 0,-4 5-1 15,2-7 0-15,-2 7 1 0,0-3-1 0,0 3 0 16,-4 0 2-16,4 0-3 0,-4 2 2 0,4 6-1 16,0 3 0-16,-2 8 0 0,0 5 0 0,2-2 0 15,0-3 1-15,-1 0-1 0,-1-1 0 0,2-4 1 16,2-2-1-16,1-4 0 0,1-2 1 0,-4-6-1 15,4 7 1-15,-4-7-3 0,7 5 1 16,-7-5 0-16,8 1 0 0,-8-1-2 0,7-1 2 0,-7 1-1 0,8-7 0 16,-8 7-1-16,9-14 0 0,-2 4 0 0,-1-3 0 15,-2 1-1-15,-3-3 1 0,-1 6 0 0,0 0 0 16,-1-1-1-16,-1 0 1 0,0 3 0 0,0 0 0 0,2 7-2 16,-4-11 2-16,4 11-1 0,-3-8 1 0,3 8-1 15,-4-7 1-15,4 7 0 0,-4-4 0 0,4 4-1 16,-5 0 1-16,-3 4 0 0,2 3 0 0,1 5 0 15,1 0 0-15,0 5 0 0,1 1 0 0,1-1-1 16,0-1 1-16,0-11 0 0,2 2 0 0,0-7-1 0,0 10 1 16,0-10-1-16,0 7 1 0,0-7-3 0,0 7 2 15,0-7 0-15,0 3 0 0,0-3 0 0,4 2 0 16,3-4 0-16,1-1 0 0,1-6-2 0,4-3 2 16,8-9 0-1,-5-3 0-15,-1 2-1 0,-2-3 1 0,-7 15-1 0,0-2 1 0,-3 1 0 0,1 1 0 16,-2 1 0-16,0 1 1 0,0-1-1 0,-1 0 1 0,-1 9-1 15,2-10 1-15,-2 10-1 0,0-7 1 0,0 7 0 16,0-2 0-16,0 2 0 0,0 0 0 0,0 0 0 16,-13 14 0-16,6 4 0 0,-3 6 0 0,1 7 0 15,0-3 1-15,1-2-1 0,5-2 0 16,1-12 0-16,-2 0 1 0,2 0-1 0,0-1 1 0,2-11-1 16,-3 10 1-16,3-10-1 0,0 10 1 0,0-10-1 15,0 4 1-15,0-4-1 0,0 3 1 0,0-3-1 16,3 4 2-16,-3-4-2 0,4 0 1 0,7-7-1 0,0-4 1 15,1-2-1-15,-1-5 0 0,-4 6 0 0,-1 0 1 16,-2-2-1-16,-1 0 0 0,1 2 0 0,-2 0 0 16,0 0 0-16,-2 0 0 0,0 5 0 0,0 2 0 0,0 5 0 15,-2-12 0-15,2 12 0 0,-4-7 1 0,4 7-1 16,-4-2 0-16,4 2 0 0,-9-3 1 0,9 3-1 16,-13 6 1-16,-2 8-1 0,0 2 1 0,2-2-1 15,2 1 2-15,5-8-1 0,3 2 0 0,-1 0-1 16,0-3 0-16,4-6 0 0,-3 11 1 0,3-11-1 15,-4 10 1-15,4-10 0 16,-4 4 0-16,4-4-1 0,-4 3 1 0,4-3-1 0,0 4 2 0,0-4-2 0,0 0 0 16,0 0 0-16,0 0 1 0,0 0-1 0,0-2 0 15,4-5 0-15,0-2 0 0,0-5 0 0,-1 1 0 16,-1 4 0-16,0 0 0 0,0 1 0 0,0-1 0 16,0 2 0-16,-1 2 0 0,-1-4 0 0,0 2 0 0,0 0 0 15,0 0 0-15,0 7 0 0,-3-12 0 16,3 12 0-16,-4-7 0 0,4 7 0 0,-4-3 0 0,4 3 0 15,-7-2 0-15,7 2 0 0,-10 9 0 0,-1 10 0 16,2 0 1-16,3 2 0 0,3 0 0 0,1-6 0 16,0-1 0-16,2 0 2 0,0-2 0 0,0-12-1 15,0 10 2-15,0-10-1 0,0 7 0 0,0-7 1 16,0 5-1-16,0-5-2 0,4 4 1 0,-4-4 1 16,3 3-1-16,-3-3-2 15,4 0 0-15,7-5 0 0,0-2 1 0,-1-3-1 0,-1-4 0 0,0-2 0 0,-1-3 0 16,-3 0 0-16,-1 0 0 0,-2 0 0 0,0 0 0 15,0 0 0-15,-2 0 0 0,-2 4 0 0,-2-1 0 16,0 2-1-16,-3 0 1 0,3 7-1 0,-1 0 1 0,-1 1-1 16,1 0 1-16,5 6 0 0,-8-7 0 0,8 7 0 15,-9-3 0-15,-2 0 0 16,-1 6 0-16,1 6 0 0,0 3 0 0,-2 8 0 0,2 3 1 0,1-1 0 16,5 3 0-16,-1-5 0 0,3 1 1 0,-1 0 1 0,0 0-1 15,2-13 0-15,2 1 0 0,0 0 1 0,2-1 0 16,0-1-1-16,0-1 2 0,-2-6-3 0,4 8 1 15,-4-8 0-15,0 4 0 0,0-4 0 0,3 3-1 16,-3-3 0-16,8 0 0 0,-8 0-1 0,11-9 0 16,6-8 0-16,-2-2 0 0,-2 0 0 0,-2 0 0 15,-4 2 0-15,-1-1 0 0,-2-1-1 0,-3 0 1 0,1 4 0 16,0-1 0-16,-2 2-1 0,0 0 0 0,0 14-1 16,0-10 2-16,0 10-2 0,-4-10 0 0,4 10 0 15,-1-7 1-15,1 7-3 0,-4-5 2 0,4 5 0 16,-8-2-1-16,8 2 0 0,-11 10 1 0,-4 11 0 15,2 2-1-15,2-1 2 16,4 2 0-16,3-8 0 0,0 1 1 0,4 0-1 0,2 1 1 0,-2-11 0 16,0 0 0-16,0 0 0 0,0-1 0 0,0-6 0 15,0 6 0-15,0-6 0 0,0 7 0 0,0-7 0 0,0 3 0 16,0-3 0-16,4 0 0 0,5-2 0 0,0-5 0 16,3-3 0-16,-1-4 0 0,2-5 0 0,-2 2 0 15,-2-4-1-15,-1 0 1 0,-3 4 0 16,-1 1 0-16,-2-3-3 0,0 2 2 0,-2 8-1 0,0 1 1 0,0-1-2 15,0 0 0-15,0 9 1 0,-2-10 0 0,2 10-1 16,-4-10-1-16,4 10 1 0,0-4-1 0,0 4 1 16,-3-3 1-16,3 3-2 0,-8 1 2 0,2 6 1 15,1 4 0-15,-8 16 0 0,4 1 1 0,1-2 0 16,2 0 0-16,3-7 0 0,-1 0 0 0,0 2 0 0,2-6 1 16,2-8-1-1,0 0 1-15,0 0 0 0,0 0 0 0,0-7 0 0,0 7 1 0,0-7-1 0,0 7 0 16,0-7 0-16,0 3 1 0,0-3-1 0,0 4 0 15,0-4 1-15,4 2-1 0,-4-2-1 0,4-2 0 16,7-7 0-16,0-1 1 0,0-4-1 0,1-2 0 16,-3 1 0-16,0-4 0 0,-1 2 0 0,-3-1 0 0,-3 11 0 15,0 2 0-15,-2-4-1 16,0 3 1-16,0 6 0 0,-2-11 0 0,2 11-1 0,-4-10 1 0,4 10 0 16,-3-5 0-16,3 5 0 0,-4-9 0 0,4 9 0 15,-4-4 0-15,4 4 0 0,-7 0 0 0,-4 4 0 16,-1 5 1-16,1-1 0 0,2 6 1 0,1 2 0 15,3-1 1-15,1 1-1 0,2-1 1 0,2-8 1 16,0 0-1-16,0 2-1 0,0-4 1 0,0-5 1 16,0 10-1-16,0-10 1 0,4 11-1 0,-4-11 0 0,4 10 1 15,-4-10-3-15,7 7 1 0,-7-7 0 0,10 5 1 16,-10-5-3-16,11-1 0 0,4-5 0 0,-2-2 1 16,0-3-1-16,-2-2 0 0,-2-3 0 0,1-1 1 15,-3-1-1-15,-1 1 0 0,-5 10 0 0,1-5 0 0,-2 3 0 16,0-3 0-16,0 4 0 0,-2-1 0 0,1 0 0 15,-1 2 0-15,2 7 0 16,-4-8 0-16,4 8 0 16,-4-7 0-16,4 7 0 0,-5-4 0 0,5 4 0 15,-8 4 1-15,-9 13-1 0,4 6 1 0,2 3 0 0,2 3 1 16,3 2 0-16,3 0 0 0,1 0 0 0,2-1 0 16,2-11 0-16,-1 2 1 0,3-1-2 0,0-1 1 15,-2-8-1-15,0-4 1 0,1 1 0 0,1 1 0 16,-4-9-1-16,6 10 1 0,-6-10-2 0,7 9 0 15,-7-9 0-15,9 5 1 0,-9-5 0 0,13-5 1 16,4-7-1-16,0-2 0 0,-4-1 0 0,0-3 0 0,-4 1 0 16,1-4 1-16,-5-1 0 0,-1 1 0 0,-2 2 0 15,-2 0 0-15,-2 0-1 0,-2 2 2 0,2 10-2 16,1 0 1-16,-1 0-2 0,0 2 1 0</inkml:trace>
  <inkml:trace contextRef="#ctx1" brushRef="#br1" timeOffset="70282.73">21772 16369 1143 0,'-2'4'0'0,"2"-4"0"16,0 7 0-16,0-7 20 0,-3 8 0 0,3-8 1 16,-6 14 0-16,6-14 16 0,-17 14 0 0,17-14 0 0,-16 10 1 15,16-10-14-15,-6 7 0 0,6-7 1 0,-9 7 0 16,9-7-12-16,-13 12 1 0,13-12-1 0,-12 13 1 15,12-13-5-15,-11 10 1 0,11-10-1 0,-4 16 1 16,4-16-3-16,0 20 0 0,0-20 1 0,2 21 0 0,4-4-2 16,1 1 0-16,3-3 1 0,1 1 0 0,0-2-1 15,2-2-1-15,0-2 1 0,-4-3 1 0,1-3-2 16,-3-3 1-16,-7-1-1 0,13 2 1 0,-5-4-2 16,-1 1 1-16,1-3-1 0,-1-1 1 0,1-4 3 15,1-1 0-15,-2-2-1 0,-3-4 1 0,-2-3 8 0,0 0 1 16,-2 0-1-16,-2 0 0 0,0 0 2 0,0 2 0 15,-2 1 0-15,-1 1 1 0,-3 1 2 0,1 2 0 16,-2 1-1-16,-3 3 1 0,1 1 0 0,0 0-1 16,-4 3 0-16,-2 2 0 0,-1 4-1 0,-3 2 0 15,5 4 0-15,1 6 1 0,3 7-3 0,1 3 3 0,2 4-3 16,1 0 3-16,3-1-4 0,-1 6 1 0,1-2 0 16,1-1 0-16,2-3-11 0,0 1 0 0,0-2 0 15,2-2 1-15,4-3-5 0,2-2 0 0,-3-5 0 16,1-2 1-16,0-3-3 0,0-6 0 0,-4-3 0 15,7 2 1-15,-7-2-2 0,13-2 1 0,-4-3 0 16,1-4 0-16,1-5 0 0,2-5 0 0,0-1 0 16,-2-3 0-16,0 1 1 0,1-3 0 0,-3-1 0 15,0 0 0-15,-1 2 1 0,-3 2 2 0,-1 1-1 0,-2 0 0 16,-2 2 3-16,-2 5 0 0,0 1-1 0,-2 2 2 16,-1 4 0-16,-1 2 1 0,6 5-2 0,-11-3 2 15,11 3-1-15,-6 1 0 0,1 6-1 0,-6 5 2 0,-6 7 0 16,-4 2 1-16,5 3-1 0,3 2 1 0,3 2-2 15,3 0 0-15,-1-2 1 0,1 0 0 0,-1-2 0 16,1-2 0-16,1-1 0 0,1-2 0 0,1-3-2 16,4-2 2-16,0-4-1 0,-2-3 1 15,2-7-3-15,2 3 2 0,-2-3 0 0,8 4 0 0,-8-4-2 0,3 1 1 16,-3-1-1-16,11-8 2 0,1 1-1 0,3-5-1 16,-1-4 1-16,-1-1 0 0,2-2-3 0,0-2 0 15,-2 0 1-15,0-1 0 0,0-1-3 0,-1 1 2 16,-1-1-1-16,0 3 0 0,0 1-2 0,0 1 1 15,-1 3 0-15,-3-1 0 0,-5 4 1 0,-2 0 0 16,-2 3 0-16,2 2 0 0,0 7 0 0,-2-5 2 0,2 5-2 16,-7-3 1-16,7 3 1 0,-8-4-1 0,8 4 1 15,-13 7-1-15,4 4 1 0,-2 1 1 0,1 3-1 16,3 4 1-16,3 4 1 0,2 3-1 0,1 0 1 16,-3-2-1-16,2 0 0 0,0-1-1 0,2-4 1 15,4 0 0-15,1-2-1 0,5-1 0 0,1-1 0 16,0-3 0-16,0-1-1 0,0-4 1 15,1-2-1-15,-3-2 1 0,-2-3-2 0,-1-3 0 0,1-1 0 16,3-1 2-16,1-4-2 0,2-1 0 0,0-4 0 0,0-1 1 16,0-4-3-16,0-2 1 0,-4-2 0 0,-1-1 0 15,-4 0-1-15,-2 0 0 0,-2-1 0 0,-4 3 1 16,0 1-1-16,-2 0 0 0,1 6 0 0,-1 1 0 16,1 4-1-16,-1 3 1 0,6 7-1 0,-11-9 1 15,3 7-1-15,1 2 1 0,-2 4-1 0,-2 3 1 0,-3 5-1 16,0 5 1-16,1 2 0 0,3 5 0 0,3 6 0 15,1 3 0-15,1-2 0 0,-1-4 0 0,0-1 0 16,3 0 0-16,1-1 0 0,2-3 0 0,0-1-2 16,0 0 1-16,2-6 0 0,0-1 1 0,1-4-2 0,3-4 0 15,-6-6-1-15,9 5 1 0,-9-5-2 0,4 0-1 16,-4 0 1-16,11-5 0 0,-2-1 0 0,3 0-1 16,-1-5 1-16,0-4 1 0,0-4-2 0,0-6 2 15,-1 1-1-15,-1 0 1 0,-2 0 0 0,-1-1 0 16,0 1 1-16,-3 2 0 0,-3 1 1 0,-2 0 0 0,-1 4-1 15,-1 3 1-15,-2 4 0 0,1 1 1 0,5 9 0 16,-11-9 0-16,11 9 0 0,-6-1 0 0,6 1 0 16,-15 10 0-16,4 2 0 0,-2 4 0 15,-8 13 0-15,8-1 1 0,2 5-1 0,2 0 1 0,1-8 1 16,1 1-1-16,0 0-1 0,1 0 1 0,2-10 0 16,0-1 0-16,1 1 0 0,-1 0 0 0,4-16 0 15,-2 10 1-15,2-10-2 0,0 7 0 0,0-7 0 16,0 3 1-16,0-3-1 0,0 0 0 0,0 0 0 0,9-7 0 15,-3-5 0-15,3-3 0 0,8-18 0 0,-6 4 0 16,-1-1-1-16,-1 2 1 0,-2 2 0 0,-1 0 0 16,0 1-2-16,-1-3 2 0,-1 5 0 0,0 1 0 0,-3-1-1 15,1 1 1-15,-2 13-1 0,2 1 1 0,0-1-1 16,0 2 1-16,-2 7-1 0,0-3 1 0,0 3-1 16,0-2 1-16,0 2-1 0,-8 15 1 0,7 4-1 15,-1 7 1-15,-2 16 0 0,2-6 0 0,2-3-2 16,0-3 2-16,2-10 0 15,0 1 0-15,0 2-1 0,0-1 1 0,-2-8 0 0,0 0 0 0,0-2 0 0,-2 0 0 16,2-12 0-16,0 10 0 0,0-10 0 0,0 9 0 16,0-9 0-16,0 2 0 0,0-2 0 0,0 0 0 15,0 0 0-15,13-7 0 0,-4-4-1 0,2-2 1 16,6-17 0-16,-6 1 0 0,-3 1-1 0,-5 0 1 16,1 4 0-16,-2 0 0 0,-2-4-1 0,0 2 0 15,-2 7 0-15,0 0 0 0,0 0-2 0,-1 2 2 0,-1 8-1 16,-2-3 1-16,-1 2-1 0,-1 1-1 0,8 9 1 15,-11-10 0-15,11 10 0 0,-11-6 1 0,-6 10-1 16,1 3 1-16,-1 5-1 0,2 5 1 0,-6 9 0 16,3 2 0-16,1 1 0 0,2-1-1 0,4-2 1 15,0 0 1-15,1 2-1 0,1-2 1 0,5-14 0 16,1 0 0-16,1 0-1 0,2-2 1 0,0-3-1 0,0 0 1 16,0 0-1-16,2 0 1 0,-2-7 0 0,3 7 0 15,-3-7-1-15,6 5 1 0,1-3-1 0,3-2 1 16,1-4-2-16,2-3 1 0,15-13 0 0,-6-3 0 15,-3-1 0-15,-2 0 1 0,-4 0-1 0,-2-2 1 16,0 0-1-16,-2 0 0 0,-3 7-1 0,0 0 2 0,-3 1-1 16,-1 1 1-16,-2 8 0 15,0-1 0-15,-2 1 0 0,0-1 0 0,1 3 0 0,-1 0 0 0,0 0 0 16,-2 2 0-16,4 5 0 0,-11-9 0 0,3 8 0 16,-1 1 0-16,-17 5 0 0,4 5 1 0,1 7-1 0,1 4 2 15,-3 5-1-15,3 2 0 0,1 0 0 0,2-1 0 16,4-1 0-16,2 0 1 0,4 2 1 0,-1 0-1 15,3-6 0-15,1 2 2 0,0-1-2 0,2-3 1 16,2-11 1-16,2 0-1 0,2-1-1 0,0 1 2 16,1-2-2-16,1 0 1 0,1-2-2 0,1 0 2 15,10 1-1-15,1-5 0 0,0-2-1 0,1-5 0 0,4-4 0 16,-1-2 0-16,-3-4-1 0,-1-3 2 0,1-2-2 16,-1-3 1-16,-2-2-1 0,-2-1 0 0,-2 1 0 15,-4 0 1-15,-1 0-1 0,-3 0 0 0,-3 7 0 16,0-2 1-16,-2 2-1 15,-2 0 1-15,0 3-1 0,-2 4 1 0,-1-2-1 0,-1 2 1 0,3 5-1 16,-3 0 1-16,-2 2-1 0,1 2 2 0,-12-2-1 16,1 3 0-16,-1 5 0 0,0 4 0 0,-10 9 0 15,1 3 1-15,2 2 0 0,-2 3 0 0,7-2-1 0,3 3 1 16,3-1-1-16,0 0 0 0,5-3 1 16,1 0-1-16,0-1-1 0,1 1 1 0,5-5 0 15,-1-1 0-15,2-1-1 0,2 0 1 0,0-14-1 0,0 10 1 0,0-10-1 16,4 11 0-16,-4-11 0 0,3 5 1 0,-3-5-1 15,6 5 0-15,5 0 0 0,2-3 2 0,2-6-2 16,2-2 0-16,9-7 0 0,-2-4 0 0,-3-2-2 16,-1-3 2-16,-3-1 0 0,0 1 0 0,-2-1-1 15,-2 1 1-15,-4 1-1 0,0-2 1 0,-1 1-1 16,-1-1 1 0,-3 8-1-16,0-3 1 0,-2 3 0 0,-2 1 0 0,0 7 0 0,-2 0 0 0,0 0 0 0,0 0 0 15,2 7 0-15,-6-10 0 0,6 10 0 0,-9-10 1 16,-6 3 0-16,0 2 0 0,-1 3 0 0,-3 4 1 15,-3 3-1-15,1 3 1 0,2 4-1 0,3 4 1 16,-3 7 0-16,2-3 1 0,2 6-1 0,2 0 0 0,4 0 0 16,3 0 2-16,3 0-2 15,1 0 0-15,2-7 1 0,2 0-1 0,0-2-1 0,1-1 0 0,-1-9 0 16,2 0 1-16,0 0 0 0,-1 0-1 0,7 3 0 16,1-1 0-16,2-2-1 0,2-2 0 0,3-3 0 15,1-1 0-15,2-4-1 0,-1-1 1 0,2-4 0 16,-1-4 0-16,-3-4-4 0,-1-1 2 0,0-2 0 15,-4 0 0-15,-2-2-3 0,-1-2 1 0,-3-3-1 16,-1 0 1-16,-1-1 0 0,-3-1 1 0,-2 6 0 0,-4-1 0 16,-1 2 1-16,-3 1 0 0,-1 1 0 0,-2 1 1 15,-2 3-1-15,-2-1 1 0,-2 4 0 0,-2 2 0 16,-1 3 0-16,-1 1 1 0,1 6 0 0,-1 2 0 16,3 5 0-16,-1 4 0 0,2 4 0 0,1 2 0 0,3 4 0 15,1 2 1-15,3 4 0 0,2-1 0 0,1 2 0 16,2 0 2-1,4-1-2-15,2 1 1 0,2 0 0 0,2-1 1 0,-1-8-1 0,1 1 0 0,1-3 0 16,1-2 2-16,1-2-2 0,0-3 1 0,2-1-3 0,2-1 0 16,4-3 0-16,0-1 1 0,2-4-2 0,-1 0 1 15,5-5 0-15,-3-4 0 0,1-3-3 0,-3-2-1 16,5-8 1-16,-5-1 0 0,-1-3-2 0,-4-2 1 16,0-1-1-16,-2 0 1 0,0-1 0 15,-1 1 1-15,-5 6 0 0,-1 2-1 0,-4-1 2 0,0-1 1 16,0 15-1-16,-2-1 1 0,0 1-1 0,1 1 1 0,1 7 0 15,-4-6 0-15,4 6 0 0,-4-1 1 0,-11 6 0 16,0 9 0-16,0 8 0 0,0 6 0 0,-13 31 0 16,10-13 0-16,7-1 0 0,-1-3 0 0</inkml:trace>
  <inkml:trace contextRef="#ctx1" brushRef="#br1" timeOffset="73421.08">26471 15016 1281 0,'0'-2'0'0,"0"2"0"0,0 0 0 16,0 0 39-16,0-3 1 0,0 3-1 0,-1-4 0 15,1 4 52-15,-6-1 0 0,6 1 0 0,-8-6 0 16,8 6-31-16,-7-3 2 0,7 3 0 0,-9-3 0 15,9 3-25-15,-15 0 1 0,15 0 0 0,-15 0 0 0,15 0-16 16,-17 5 1-16,17-5-1 0,-22 15 1 0,22-15-8 16,-19 26 2-16,12-7 0 0,3 2 0 0,2 5-11 15,0 2 0-15,2-1 1 0,2-1 0 0,2 0-5 16,0 0 0-16,1-1 1 0,3-3-1 0,1-5-2 16,2-1 1-16,2-6-1 0,4 1 1 0,2-4 0 0,1-2 0 15,1-3 0-15,-3-4 1 0,-1-3 0 0,0-4 1 16,-1-1-1-16,-1-4 2 0,-2-4-1 0,0-1 2 15,0 0-2-15,1-1 1 0,-3-1 2 0,0 0 1 16,-2 0 0-16,1 1-1 0,-3-3 1 0,-1 1 1 16,-3-1 0-16,-1 2 0 0,0 0-2 0,-2 2 1 15,-6 0 0-15,-1 4 1 0,-2 1-2 0,-3 2 1 0,1 1 0 16,2 5 0-16,9 6-2 0,-9-4 1 0,9 4-1 16,-10 7 2-16,3-4-1 0,-1 4-1 0,1 4 1 15,0 3 0-15,-3 6-2 0,1 3 2 0,1 1-1 16,3-1 1-16,1-3-3 0,2 1 2 0,2 0-1 15,0-2 1-15,2 0-2 0,4 0 0 0,3-2 1 16,0 1-1-16,-1-3-1 0,-1 1 2 0,3-4-2 16,1-2 1-16,0-3-1 0,-4-3 0 0,1-3-1 15,-1 1 1-15,1-2-2 0,-3-2 1 0,3-1-1 0,3-2 1 16,2-4-1-16,2-1 1 0,-2-4-1 0,-2-2 2 16,0-3-2-16,-1 0 1 0,1-2-1 0,-2 1 1 15,-3 1-1-15,-3 1 1 0,-1 1 0 0,-2-2 0 16,-2 2 0-16,1-1 0 0,-3 1 1 0,-2 2-1 0,-3 1 1 15,-2-2 0-15,0 4 0 0,-4 2 1 0,0 1-1 16,-2 2 1-16,0 7 0 0,2 0 0 16,2 7 0-16,0 5 2 0,-2 5-2 0,-1 2 2 0,-3 4-1 15,-2 1 2-15,3 2-2 0,3-2 2 0,6 1-2 0,3-1 2 16,0 0 0-16,1 0-1 0,-1-1-1 0,1-1-1 16,1-1 0-16,4-4 2 0,2-5-3 0,0-1 1 15,1-4 1-15,1-4-1 0,-4-3-2 0,13 4 1 16,-4-4 0-16,3-2 0 0,1-2-2 0,3-1 1 15,1-5-1-15,0-2 1 0,0-6-1 0,0-1 0 16,-3 0 0-16,1-1 0 0,0-3 0 0,-2 1 0 0,-2-1 0 16,-3 1 0-16,-2-1 0 0,-3 2 0 0,1 2 0 15,-2 0 0-15,0 2 0 0,0 0 0 0,-2 1 0 16,-4 2 1-16,-2 2-1 0,-3 2 1 0,-2 5-1 16,0 1 1-16,-2 6-1 0,-1 3 2 0,0 5-1 15,-1 6 0-15,0 6 0 0,-2 6 1 0,4-2-1 16,4 2 2-16,1 0-1 0,3-1 0 0,-1 3 0 15,-1-4 0-15,-1 1 1 0,1-1-1 0,1-2 0 16,0-3 0-16,3-5 0 0,3-6 0 0,-2-3-1 0,2-3 1 16,0-4-2-16,0 3 1 0,0-3 0 0,5-2 1 15,-5 2-2-15,6-1 0 0,-6 1 0 0,11-14 1 16,0-2-1-16,1-3 0 0,-1-2 0 0,-2-1 0 16,0-1 0-16,1 1 0 0,-3-1 0 0,-1 1 0 0,-1-1 0 15,-1 3 0-15,-4-1 0 0,-2 0 1 0,-2 2-1 16,-1 3 1-16,-3-1-1 0,1 0 1 0,0 1-1 15,-1 2 1-15,3 6 0 0,-1 1 0 0,6 7-1 16,-6 2 2-16,6-2-2 0,-7 13 1 0,1 0 0 0,-1 0 0 16,-1 6 0-16,-1 4 0 0,-2 6 0 0,-2 6 2 15,2 0-1-15,3-3 0 0,3-4-1 0,1-2 1 16,2-2 1-16,0-1-1 0,0-4-1 0,0-2 1 16,4-3 0-16,4-2 1 0,1-5-1 0,1-4 0 15,-8-3 0-15,11 2 1 0,-11-2-2 0,11-5 1 16,-2 2 0-16,5-6 1 0,2-5-2 0,3-2 0 0,-2-3 0 15,-4 0 0-15,0-1 0 0,-2-3 0 0,-4 1 0 16,-1-1 2-16,-2 2-2 0,-2 1 1 16,-1 1-1-16,-1 1 1 0,-1 1 0 0,-1 0-1 0,-2 1 0 15,-2 4 1-15,-3 0-1 0,-2 0 0 0,11 12 0 16,-9-7 2-16,9 7-2 0,-13-5 1 0,-6 5-1 16,0 3 1-16,-1 7 1 0,-1 3-1 0,1 7 0 15,3 3 1-15,6 3 0 0,3 2-1 0,3-4 0 16,1 0 2-16,2 2-2 0,0-2 0 0,4-5 0 0,2 0 1 15,2 0-1-15,1 0 0 0,-1-8 0 0,-1-1 2 16,1 0-3-16,-1-1 1 0,3-4-1 0,-1 0 1 0,3-1-1 16,1-2 1-16,7-2-1 0,1-4 0 0,0-3-1 15,-1 0 0-15,3-8 0 0,-3-1 1 0,-1-1-1 16,-4-6 0-16,0 1 0 0,-2 1 0 0,1-1 0 16,-3-3 0-16,0 5 0 0,-3-3 0 0,-1 2 0 15,1-1 0-15,-4 6 0 0,-2 1 0 0,0 1 0 16,-4-2 0-16,0 2 0 0,-1 1 0 0,-3 1 0 0,-1 1 0 15,2 6 0-15,-1 0 0 0,1 3 0 0,-3-1 0 16,-10 6 0-16,-1 6 0 0,1 6 0 0,-1 4 1 16,3 6-1-16,1-5 1 0,4 5 0 0,0-3 0 15,0 4 1-15,2-4-1 0,0 3 0 0,-1-1 0 16,7-10 0-16,-1 1 1 0,2-1-1 0,3 0 2 16,-1-5-2-16,2-1 1 0,0-1-1 0,0 2 0 0,2-4 0 15,1 0 1-15,5-1-2 0,1-1 1 0,10-1-1 16,-1-4 1-16,1-3-1 0,1-2 1 0,5-5-1 15,-3-2 1-15,-1-1-1 0,-3-3 1 0,-1-1-1 16,0 0 1-16,-2-2-1 0,-4 1 1 0,-2 4-1 16,-1-1 2-16,-1-1-1 0,-1 3 0 0,-3 5 0 15,-1-3 0-15,0 1 0 0,-2 2 0 0,0 1 0 16,0 1 2-16,-2 1-2 0,0 0 0 0,2 7 0 16,-2-7 1-16,2 7-1 0,-3-5 2 0,3 5-2 0,-13-2 1 15,5 7 0-15,-1 2 0 0,-17 19 1 0,5-2-1 16,3 6 0-16,1-1 0 0,8-8 1 0,-1 1 0 15,1-1-1-15,2 0 1 0,1-4-1 0,0 2 0 16,3-2-1-16,-1 1 1 0,4-11 1 16,0 0-1-16,0 0-1 0,2-2 0 0,-2-5 0 0,4 7 0 0,-4-7 0 15,3 7 1-15,-3-7-1 0,10 5 0 0,-10-5-1 16,13-2 0-16,11-7 0 0,-2-3 0 0,1-2 0 16,-3-1 0-16,1-4 0 0,-3 0 0 0,-3-2 0 15,-2-1 0-15,-4 4 0 0,1 1 0 0,-3 0-1 0,-1-1 1 16,-4 10 0-16,0-1 0 0,-1 0-1 0,-1 1 1 15,0 1 0-15,0-2 0 0,-1 2 0 0,-1 0 0 16,2 7 0-16,-4-8 0 0,4 8 0 0,-6-6 0 16,-1 3 0-16,-1 3 0 0,-1 3 0 0,-2 1 0 15,-11 11 0-15,1 3 0 0,4 1 0 0,2 2 0 0,4-2 0 16,0 0 1-16,2 1-1 0,-1 1 0 0,7-12 0 16,1 0 1-16,0 1-1 0,2 0 0 0,0-5 0 15,0 2 1-15,0-7-1 16,0 11 0-16,0-11 0 0,2 7 0 0,-2-7-1 0,4 7 1 0,-4-7 0 15,13 5 0-15,-4-7-1 0,2-1 0 0,10-6-1 16,-1-1 2-16,-3-3-2 0,-2 0 0 0,-4-1 0 16,2 0 1-16,0 0-3 0,0 0 2 0,-7 7-1 15,-1-1 0-15,-1-1 0 0,0-1 1 0,-1 1 0 16,-1 0-1-16,0 1 1 0,0-1 1 0,-2 2-1 16,0 0 1-16,-2 0-1 0,0 0 2 0,-1 0-1 0,-1 2 1 15,4 5 0-15,-13-7 0 0,-4 7 0 0,0 5 0 16,4 6 0-16,-2 4 0 0,-1 8 0 0,2 1 0 0,3 2 0 15,2 2 0-15,2 0 0 0,-1-1 1 0,2 1-1 16,1 0 0-16,3-13 0 0,2 1 2 0,2-2-2 16,2-1 0-16,-4-13 0 0,3 11 1 0,-3-11-1 15,6 7 0-15,-6-7 0 0,9 5 0 0,-9-5-1 0,11 0 1 16,14-5 0-16,-3-6 0 0,-1-1-2 0,1-2 2 16,-2-6-1-16,-3-3 1 0,-4-1-1 0,-2-2 0 15,-3 5 0-15,-1-1 1 0,-1-1-2 0,-2 2 1 16,-3 2-1-16,1 0 1 0,-2 0-1 0,-2 0 1 15,-1 5 0-15,-3 1 0 0,-1 2-2 0,-3-1 2 16,10 12 0-16,-13-10 0 0,4 6 0 16,0 2 0-16,-17 8 0 0,1 1 1 0,3 8-1 0,0 2 1 0,-17 25 0 15,9-6 0-15,5 1 0 0,5-3 0 0,11-15 0 16,-2 6 0-16,1 1 0 0,1 1 0 0,1-3 0 16,1-1 0-16,0 1 0 0,-1-1 0 0,8-23 0 15,-4 10 0-15,4-10-1 0,0 9 1 0,0-9 0 16,0 3 0-16,0-3-2 0,0 4 2 0,8-1 0 15,1-5 0-15,4-6-1 0,2-4 1 0,15-16-1 16,-2-2 1-16,-4 3-1 0,-2-4 0 0,-5 5 0 16,0-2 1-16,-2 0-1 0,0 1 0 0,-6 4-1 0,-3 2 2 15,1 2-1-15,1 0 0 0,-5 5 0 0,-1-1 1 16,0 1-1-16,-2 2 1 16,0 12 0-16,0-10 0 0,0 10-1 0,-4-7 1 0,4 7 0 0,-3-4 0 0,3 4 0 15,-8 2 0 1,-12 8 0-16,-3 4 0 0,1 10 0 0,0 1 0 0,-1 4 0 0,5-3 0 0,1 2 0 15,2-1 1-15,6-8-1 0,-1 0 1 0,3 0 0 16,-1 0 1-16,6-12 0 0,1 0 0 0,-1 0-1 16,0-2 0-16,2-5 0 0,-2 7 1 0,2-7-2 0,0 7 2 15,0-7-2-15,0 4 1 0,0-4-1 0,4 0 0 16,13-9 0-16,-3-3 1 0,3-5-1 16,0-6 0-16,0-1 0 0,-2-2 0 0,-4 2 0 0,-2-2 0 15,-3 7 0-15,-1 0 0 0,-1 1 0 0,-2 1 0 16,0 8 0-16,-2 1 0 0,0-1 0 0,0 0 0 15,0 3 0-15,-2-1 0 0,-2 1 0 0,0 0 0 0,4 6 0 16,-7-7 0-16,7 7 0 0,-11-2 0 0,-8 7 0 16,4 7 0-16,2 5 0 0,2 8 0 0,2 8 0 15,3-2 0-15,4 2 0 0,2-4 0 0</inkml:trace>
  <inkml:trace contextRef="#ctx1" brushRef="#br0" timeOffset="80683.03">20738 14589 653 0,'-2'0'0'0,"2"0"0"15,0 0 0-15,0 0 9 0,0 0 0 0,0 0 0 16,-3 0 0-16,3 0 0 0,-4 0 1 0,4 0-1 16,-6 0 1-16,6 0-2 0,-9 0-1 0,9 0 1 15,-13 0 0-15,13 0 12 0,-9-2 2 0,9 2-1 16,-14 0 0-16,14 0-13 0,-11 0 0 0,11 0 0 16,-11 0 0-16,11 0 3 0,-11 2 0 0,11-2 0 0,-13 7 2 15,13-7 2-15,-15 5 2 0,15-5 0 0,-19 10 0 16,19-10 10-16,-18 12 1 0,18-12-1 0,-24 18 1 15,24-18 4-15,-27 17 1 0,27-17 0 0,-20 12 0 16,20-12 0-16,-9 5 0 0,9-5 1 0,-8 4 0 0,8-4-4 16,-2 5 0-16,2-5 1 0,-2 0 0 0,2 0-3 15,-1 0 1-15,1 0 0 0,-4 0 1 0,4 0-1 16,0 0 1-16,0 0-1 0,0-5 2 16,0 5-3-16,4-6 0 0,-4 6 0 0,11-17 1 0,-11 17 0 0,15-29 1 15,-4 11 0-15,4-1 0 0,3 0-2 0,5-1 1 16,-5-3-1-16,1-1 1 0,0 0-5 0,-1-2-1 15,3 1 1-15,1-2 1 0,2-1-4 0,2-1 0 16,1-1 1-16,-3 3 0 0,2-5-3 0,2 3 1 16,-2 3-1-16,-4-2 2 0,2 2-4 0,1 2 0 15,-1-2 0-15,0 2 1 0,2-4-2 0,2 2 0 0,-2 0-1 16,-2 0 2-16,-1 0-2 0,-1 0-1 0,2 0 1 16,2 1 0-16,2 0-3 0,0-1 1 0,-2 0 0 15,-1 0 0-15,-1 0-2 0,0 0 1 0,-2 2-1 16,-1-3 1-16,-2 2-3 0,-3 3 1 0,-1 1-1 15,0-3 1-15,2 1 0 0,0 4 1 0,-2 0-1 16,0 2 0-16,-2 1-1 0,-2 3 1 0,-2-1 0 16,0 0 0-16,1 2-1 0,-1 1 1 0,0 3-1 15,-1-3 1-15,-1 1-2 0,-1 0 1 0,1-1-1 0,3 1 1 16,1-1-4-16,-2 1 2 0,0 1-1 0,-1 1 1 16,-3-1-3-16,1 0 1 0,0 3-1 0,-1 2 2 15,-5 4-2-15,8-7 1 0,-8 7-1 0,5-7 1 16,-5 7-2-16,8-3 1 0,-8 3 1 0,3-4-1 15,-3 4 1-15,4-3 1 0,-4 3-1 0,4-5 1 0,-4 5-3 16,4-7 2-16,-4 7-1 0,2-5 1 0,-2 5-2 16,0-6 1-16,0 6 1 0,0-8-1 0,0 8 0 15,5-11-1-15,-5 11 0 0,4-10 2 0,-4 10-2 16,0-4 1-16,0 4-1 0,0-6 2 0,0 6-3 0,-2-2 1 16,2 2 1-16,-4-2-1 0,4 2-1 0,-3-3 2 15,3 3-1-15,-12 1 0 0,1 3 1 0,-4-1-1 16,0 2 0-16,0-1 1 0,2 5-2 0,2-4 1 15,2 0 0-15,0-2 0 0,-1 1 0 0,3-1 1 16,-1-3-1-16,-1 2 2 0,0 2-1 0,-2-1 1 0,1-1-1 16,3 1 2-16,7-3-2 0,-11 7 1 0,11-7-1 15,-12 7 2-15,12-7-2 0,-11 5 2 0,11-5-2 16,-3 2 2-16,3-2-2 0,-2 7 1 16,2-7-1-16,-2 3 2 0,2-3-3 0,0 4 2 0,0-4-2 15,2 5 2-15,-2-5-2 0,13-3 0 0,-4 1 1 16,2-2-1-16,2 1-1 0,4-2 2 0,2-2-2 15,-3-2 1-15,1-1-2 0,-2 3 2 0,-4 0-2 16,-1 2 1-16,-3-1-1 0,-3 0 0 0,-1-1 0 16,1 1 2-16,-4 6-2 0,8-5 0 0,-8 5 0 0,7-7 0 15,-7 7-1-15,13-7 1 0,-13 7 0 0,9-5 1 16,-9 5-1-16,4 0 0 0,-4 0 0 0,4-3 0 16,-4 3 0-16,2 0 0 0,-2 0 0 0,0 0 1 0,0 0-1 15,0 0 0-15,0 0 0 0,0 7 0 0,0 0 0 16,0 1 0-16,0 4 0 0,0 2 2 0,0 2-2 15,0 1 1-15,0 2-1 0,-2-2 1 0,0 2 1 16,-2 1-1-16,1-1 0 0,-3 0 0 0,-1 0-1 16,1 1 2-16,0 3-1 0,1-1 0 0,-1-1-1 0,1 0 2 15,-3 1-2-15,1 3 1 0,-4 4-2 0,-3 2 0 16</inkml:trace>
  <inkml:trace contextRef="#ctx1" brushRef="#br0" timeOffset="81405.66">20662 14507 829 0,'-2'0'0'16,"2"0"0"-16,0 0 0 0,0 0 60 0,0 0 1 0,0 0 0 15,-4-3 0-15,4 3-40 0,-2-4-1 0,2 4 0 16,-5-3 0-16,5 3-9 0,-4-4 2 0,4 4-2 15,-4-5 1-15,4 5-10 0,-5-8 1 0,5 8-1 16,-12-14 1 0,12 14-2-16,-11-11 1 0,11 11-1 0,-11-10 0 0,11 10 1 0,-9-3 0 0,9 3 1 15,-4-4-1-15,4 4 7 0,0 0 0 0,0 0 0 16,-2 0 1-16,2 0 9 0,0 0 1 0,0 0-1 16,0 0 1-16,0 0 11 0,-2 0 0 0,2 0-1 0,-3 0 2 15,3 0 7-15,-2 0 0 0,2 0 1 16,-6 5-1-16,6-5-1 0,-4 7 0 0,4-7 0 15,-3 7 1-15,3-7-5 0,-4 14 2 0,4-14-1 0,0 21 1 0,0-21-8 16,2 19 1-16,-2-19 0 0,7 24 1 0,-7-24-8 16,0 17 0-16,0-17 1 0,0 16-1 0,0-16-4 15,0 9 1-15,0-9-1 0,0 6 1 0,0-6-3 16,0 7 1-16,0-7-1 0,0 7 0 0,0-7-1 16,0 5 0-16,0-5-1 0,0 4 2 0,0-4-4 0,0 3 2 15,0-3-2-15,0 4 2 0,0-4-3 0,0 3 1 16,0-3-1-16,0 4 2 0,0-4-3 0,8 0 1 15,-8 0-1-15,18-2 1 0,-18 2-1 0,26 0 1 16,-26 0-1-16,36-2 0 0,-16 1-1 0,3 1 1 16,-1 0-1-16,0 0 1 0,1 0-8 0,1 1 2 15</inkml:trace>
  <inkml:trace contextRef="#ctx1" brushRef="#br0" timeOffset="82677.67">22575 12915 1168 0,'0'0'0'0,"0"0"0"0,0 0 0 16,0 0 39-16,0 0 0 0,0 0 1 0,0 0 0 0,0 0 3 15,0 0 0-15,0 0 1 0,-2 0 0 0,2 0-17 16,-3 0 0-16,3 0 0 0,-4 0 0 0,4 0-12 15,-4 0 1-15,4 0 0 0,-2-2 1 0,2 2-8 16,-1 0 1-16,1 0-1 0,1 0 1 0,-1 0-4 0,4-5 2 16,-4 5 0-16,4-3 0 0,-4 3 1 0,15-4 1 15,-15 4-1-15,30 2 1 0,-8 2 3 0,4-1 0 16,0 0 0-16,-2-3 1 0,1 4-1 0,-1-1 2 16,2 1-2-16,4-1 2 0,-1 1-2 0,3-1 2 15,4 1 0-15,-1-3-1 0,2 3-1 0,2-1-1 16,6-1 0-16,4 0 2 0,-1 1-4 0,2 1 0 0,4-3 0 15,2 1 0-15,4 0-3 0,-1 0 1 0,-1 1 0 16,-2-3-1-16,2 2 1 0,0 0 1 0,-1-2-1 16,1 0 1-16,0 0-3 0,0-2 0 0,1 2 1 15,1 2 0-15,-4 1 4 0,2 0 0 0,-3-1 1 16,0 0-1-16,-3 0-2 0,-4-1 1 0,1 3 0 16,-1-4 0-16,0 2 4 0,1-1-1 0,-3 1 0 15,-3 0 1-15,0 0-1 0,-2 1 2 0,-2-3-2 16,0 2 2-16,-1-2-3 0,-5-2 1 0,3 2-1 0,-1-3 2 15,0 3-3-15,1 3 1 0,-3-3-1 0,-1 0 2 16,-2 0-4-16,-2 0 1 0,-4-3-1 0,-2 1 1 16,-1 0-3-16,-4 0-1 0,-4 1 1 0,-2-1 1 0,-11 2-1 15,9 2-1-15,-9-2 1 0,4 0 1 0,-4 0-1 16,0 0 1-16,0 0-2 0,-2 0 2 0,2 0-1 16,-2 0 0-16,2 0-1 0,-5-2 1 0,5 2-2 15,-13-4 0-15,1 1 1 0,-1-1-1 0,-2-1-1 16,-1-3-1-16,-1-1 0 0,0 2 1 0,2 5-3 0,-3-5 1 15,-1 2-1-15,0-3 2 0,1 1-3 0,-1 1 0 16,0 1 0-16,1-2 1 0,-1 2-1 0,2 2 0 16,3-4 0-16,-1 2 0 0,0 1-1 0,2 2 1 15,0 1 0-15,1-1 0 0,3-2 0 0,0 1 0 16,1 1 0-16,3 1 0 0,5 1 0 0,-11-2 0 16,11 2 0-16,-12-5 0 0,12 5 0 0,-11-4 1 0,11 4 0 15,-5 0 0-15,5 0 0 0,-2 0 1 0,2 0 1 16,-2 0-1-16,2 0 0 0,-2 0 1 0,2 0 0 15,4 5 0-15,-4-5 0 0,0 12 1 0,2-5-1 16,1-1 1-16,-3-6-1 0,12 12 1 0,-5-4 1 16,6 1-1-16,6 0 1 0,3-1-1 0,-3 1 1 15,-4-2-1-15,-4-4 1 0,-4 1-1 0,1-1 1 16,-1 1 0-16,2-3 0 0,3 1-1 0,1 2 1 16,2 1-1-16,1 2 1 0,3 0-1 0,-2-2 1 0,-4 0-1 15,-2-1 1-15,-2-1-1 0,-1 0 1 0,-5 1-1 16,-3-4 0-16,4 7 0 0,-4-7-1 0,2 7 2 15,-2-7-1-15,0 7 1 0,0 0-1 0,-2 1 1 16,-3 4-1-16,-3 2 1 0,-3 2-1 0,-2-1 2 0,-6-1 0 16,-1 0-1-16,-3 0 1 0,-3 0-1 0,-2 1 0 15,-3 1 1-15,-3-1-1 0,-3-1 1 0,-2 5-2 16,-2-5 1-16</inkml:trace>
  <inkml:trace contextRef="#ctx1" brushRef="#br0" timeOffset="83331.87">22965 12796 791 0,'0'0'0'0,"0"0"0"0,5 0 0 0,-5 0 52 16,8 0 2-16,-8 0-1 0,3 0 1 0,-3 0 46 16,-1 0 1-16,1 0-1 0,-4 0 1 0,4 0-71 15,0 0 1-15,0 0 0 0,-4 0 0 0,4 0-15 0,-4-4-1 16,4 4 1-16,-7-3 1 0,7 3-7 0,-13 0 1 16,13 0 1-16,-21 0-1 0,21 0-3 0,-31 2 1 15,31-2 0-15,-34 6 0 0,34-6-3 0,-26 9 2 16,26-9-1-16,-33 16 1 0,10-6 6 0,-3 0 1 15,0-1 0-15,2 0 0 0,0-1 1 0,-1 1 1 16,1 0 0-16,2-2-1 0,1 0 0 0,3-2 1 16,-1 0-1-16,-1 0 1 0,1 0-4 0,0 1 2 0,3 2-1 15,-1-4 1-15,4 1 6 0,2-2 0 0,1-1 1 16,1 0 0-16,1 0-5 0,3-1 0 0,5-1 0 16,-11 2 1-16,11-2-4 0,-10 0 1 0,10 0-1 15,-3 0 1-15,3 0-3 0,0 0 1 0,0 0-1 16,0 0 1-16,0 0 0 0,0 0-1 0,0 0 0 15,0 0 2-15,0 0-2 0,5 0 1 0,-5 0-1 0,17 0 1 16,0 0 0-16,5-2 0 0,2 2 0 0,-1 2 0 16,-3 1-2-16,3 1 2 0,1 1-2 0,0-3 1 15,0 3-3-15,2 2 1 0,0 2 0 0,-1 1 0 16,-3 2-1-16,-2 2 0 0,-1 1 0 0,-2 1 2 0,-2 1-3 16,-2-1 1-16,0 1 0 0,0-1 0 0,0-2-1 15,0 0 0-15</inkml:trace>
  <inkml:trace contextRef="#ctx1" brushRef="#br0" timeOffset="84344.99">25903 13450 1243 0,'-2'0'0'0,"2"0"0"15,4 0 0-15,-4 0 25 0,6 0 0 0,-6 0 1 0,3 0 0 0,-3 0 10 0,2 0 0 16,-2 0 0-16,0 0 1 0,0 0-9 0,0 0 0 16,0 0 0-16,0 0 0 0,0 0-13 0,0 0-1 15,0 0 1-15,0 0-1 0,0 0-2 0,8 0-1 16,-8 0 0-16,16 7 0 0,-16-7 0 0,28 22 1 0,-13-4-1 15,-2 2 0-15,0 5-1 0,0-1 1 16,0 4 0-16,-1-1 0 0,-1 1-1 16,0 0 0-16,2 1 0 0,0 4 0 0,2-4 6 0,2 1 1 0,-1-1-2 15,1-1 2-15,2 1 3 0,-1 1 2 0,5-1-2 16,-1 1 1-16,1-1-1 0,-1 0 1 0,0 1-1 16,1-1 1-16,1 1-3 0,2-3 1 0,-2 3-1 15,-1-1 1-15,-3 1-12 0,1-1 1 0,-3-1 0 16,-1-2 0-16,-2-2-4 0,-2-2 1 0,2-1-1 15,2-2 1-15,-1-2-3 16,-1-1 0-16,0 0 0 0,-2-1 2 0,-4-6-2 0,-1 0 1 0,-1-3-1 0,1 0 2 16,-8-6-2-16,11 7 0 0,-4-6 1 0,3 1-1 0,-1 0-1 15,-1-1 1-15,-8-1 0 16,11 0 1-16,-11 0-3 0,5 0 0 0,-5 0 0 16,4 0 1-16,-4 0-1 0,0 0 0 15,0 0 0-15,0 0 0 0,0 0-2 0,0 0 0 16,0 0 1-16,0-3 0 0,0 3-7 0,0-3 0 0</inkml:trace>
  <inkml:trace contextRef="#ctx1" brushRef="#br0" timeOffset="84768.22">26453 14615 1369 0,'5'1'0'0,"-5"-1"0"16,13 4 0-16,-13-4 3 0,6 3 0 0,-6-3 1 0,4 2 0 16,-4-2 0-16,3 0 0 0,-3 0 1 0,4 0-1 15,-4 0 6-15,4-2 0 0,-4 2 0 0,4 0 0 16,-4 0 3-16,3 0 0 0,-3 0 0 0,4 0 0 15,-4 0 6-15,4 0 0 0,-4 0 0 0,5 0 0 16,-5 0-1-16,12 0 1 16,-12 0-1-16,11 7 1 0,-11-7 4 0,11 11-1 0,-11-11 1 0,17 10-1 0,-17-10 4 15,22 15 0-15,-22-15 0 0,22 18 1 0,-22-18 1 16,19 8 1-16,-19-8-1 0,19 6 1 0,-19-6 0 16,16 3 1-16,-16-3 1 0,15 0-1 0,-15 0-3 0,15-3 0 15,-15 3 0-15,13-6 1 0,-13 6-12 0,6-6 0 16,-6 6 1-16,4-16 0 0,-4 16-7 15,1-26 1 1,-1 9 1-16,0-2-1 0,2-4-9 0,2-1 2 16</inkml:trace>
  <inkml:trace contextRef="#ctx1" brushRef="#br0" timeOffset="84988.49">26751 14388 1595 0,'0'2'0'0,"0"-2"0"16,0 8 0-16,0-8 18 0,0 18 1 0,0-18-1 16,-2 15 1-16,2-15 17 0,-6 9 1 0,6-9-1 15,-1 7 1-15,1-7-10 0,-2 7 0 0,2-7 0 0,-4 8 0 16,4-8-17-16,-4 23 1 0,4-23-1 0,-3 31 2 16,-1-12-7-16,2 2 2 0,0 0 0 0,2-6-1 15,-2 1-1-15,2-3-1 0,0 0 1 0,-2-1-1 16,0-2 0-16,-1-1-1 0,-1-1 0 0,2 3 1 0,0-4-3 15,0 1 1-15,2-1-1 0,0-3 2 0,0-4-3 16,-3 3 1-16</inkml:trace>
  <inkml:trace contextRef="#ctx1" brushRef="#br0" timeOffset="85694.6">25793 13517 1595 0,'2'2'0'0,"-2"-2"0"0,11 2 0 0,-11-2 29 15,17 0 1-15,-17 0-1 0,11 0 0 0,-11 0 24 16,4 0 1-16,-4 0-2 0,0 5 2 0,0-5-17 0,0 5 1 16,0-5-1-16,0 5 2 0,0-5-25 0,2 2 1 15,-2-2-1-15,7 4 1 0,-7-4-6 0,4 1 1 16,-4-1 0-16,4 9 0 0,-4-9-3 0,3 14 0 16,-3-14-1-16,4 15 1 0,-4-15-2 0,4 30-1 15,-2-9 1-15,0-2 0 0,-2 3-3 0,0 2 2 16,0-3-1-16,-2 0 1 0,2 1 0 0,0 1 1 0,-2-2-1 15,0-7 0-15,0-1 1 0,0-4-1 0,0-2 1 16,2-4-1-16,0-3 1 0,0 2 1 0,0-2-1 16,0-2 1-16,0 2-3 0,0-5 2 0,0-2-2 15,0-10 1-15,0-7 0 0,0-7 0 16,0-2 0-16,0 2 0 0,2 1 1 0,2 1-1 0,0-2 1 16,-2-1-1-16,-2 1 1 0,-2 2 0 0,2-1 1 15,2 4-1-15,1 4 0 0,1-1 1 0,0 4-1 16,-1 6 1-16,1 2 1 0,0 4 0 0,-4 7 0 0,7-5 1 15,-7 5 0-15,4 0 0 0,-4 0 0 0,9 0-1 16,-1 2 0-16,-1 3 1 0,1 4-1 0,3 3 1 16,4 5-1-16,3 2 2 0,-1 2 0 0,-2-4 0 15,-4 2 0-15,-1 0 0 0,1 0 0 0,2-1 0 0,2 1 0 16,0-2 0-16,-2-1 0 0,0-3 0 0,-2 0 0 16,-4-1 0-16</inkml:trace>
  <inkml:trace contextRef="#ctx1" brushRef="#br0" timeOffset="86919">25107 16738 866 0,'-1'-2'0'0,"1"2"0"15,1 0 0-15,-1 0 16 0,2-3 0 0,-2 3 0 16,-3-4 1-16,3 4 46 0,-8-7 0 0,8 7-1 15,-7-12 2-15,7 12-16 0,-8-12-1 0,8 12 0 16,-7-12 0-16,7 12-9 0,-8-16 1 0,8 16 1 16,-7-17-1-16,7 17-17 0,-4-17 1 0,4 17-1 15,-2-11 2-15,2 11-6 0,0-6 1 0,0 6-1 0,0-11 1 16,0 11-8-16,8-12 1 0,-8 12 1 0,18-16-1 16,-18 16-1-16,21-25 2 0,-21 25-2 0,26-28 1 15,-26 28 2-15,20-23 0 0,-20 23 1 16,34-27 0-16,-14 11 10 0,1-1 1 0,-1-2 0 0,3-2 0 0,1-2 10 15,0 1 0-15,-1-2-1 0,1 0 1 0,2-2-3 16,2-4-1-16,2 1 1 0,1-1 1 0,3-3-9 16,1-1 2-16,3-1 0 0,-3 1 0 0,-3 1-7 15,-3 2 2-15,5-2-1 0,0-2 0 0,-1 0-5 0,1-1 0 16,-1 0 0-16,-1-1 0 0,0 3-2 0,-3-1-1 16,1 2 1-16,-2 4-1 0,2 3-3 0,0 3 0 15,-2 1 1-15,-4-1 0 0,-2 3-3 0,-1 1 1 16,-3 1 0-16,1 1 0 0,-4 1-4 0,2 3 2 15,-4 1-1-15,-2 3 0 0,-4-2-1 0,-5 3-1 16,2-1 1-16,0 2 0 0,-4 7-1 0,3-5-1 0,-3 5 0 16,4-5 2-16,-4 5-3 0,0-2 2 0,0 2-2 15,0-3 1-15,0 3-2 16,0-2 2-16,0 2-2 0,-4 0 1 0,4 0-2 0,-5 2 1 0,5-2 0 16,-13 10 0-16,3-5-1 0,-1 0 0 0,0 1 0 15,0-1 1-15,-2 0-1 0,2-2 0 0,-2 1 0 16,1-1 0-16,3 1 0 0,0-4 0 0,-2 2 0 15,-2-1 0-15,-4 1 0 0,-2-2 0 0,1-2 0 16,-1 1 0-16,2-1-1 0,2 2 1 0,0 0 0 16,0 0 0-16,1 0 0 0,-1 0 0 0,0-4 0 0,2 3 0 15,2 1 0-15,1 0 0 0,3-2 0 0,1 0 0 16,6 2 0-16,-5 0 1 0,5 0-1 0,-6 0 2 0,6 0-1 16,-4 0 0-16,4 0 0 0,-2 0 0 0,2 0 0 15,0 0 1-15,0 0 1 0,0 0-1 0,0 0-1 16,0 0 1-16,0 0 0 0,8 2 1 0,1 5-1 15,2-4 1-15,4 1 0 16,6-2 0-16,5 1-1 0,2 0 2 0,-2-1-1 0,-4-2 0 0,-3-2 1 0,-2 1-1 16,-1-1 0-16,-1-1 2 0,-2-1-3 0,-1 1 1 15,-1 1 1-15,0-2-1 0,0 1 1 0,0-1-1 16,0 1 0-16,-3 1 1 0,-1 2-1 0,-1 0 2 16,-6 0-2-16,7 0 1 0,-7 0 1 0,4 2 0 15,-4-2 0-15,-2 10 1 0,2-10-2 0,-3 11 1 16,-1-1-1-16,-2 6 1 0,-3 6-1 0,0 2 1 0,-3-1-1 15,3-4 1-15,2-3-2 0,-1-3 0 0,1 1 1 16,-1-2 0-16,1 0-2 0,-1-1 2 0,1 4-1 16,-2-1 0-16,-3 2-1 0,-1-1 0 0</inkml:trace>
  <inkml:trace contextRef="#ctx1" brushRef="#br0" timeOffset="87625.37">25083 16561 452 0,'2'-1'0'0,"-2"1"0"15,-2 1 0 1,2-1 206-16,-7 7 1 0,7-7-1 0,-4-1 2 0,4 1-176 0,-4-6 1 0,4 6-1 16,-2-6 2-16,2 6-1 0,0-7-1 0,0 7 1 15,0-13 0-15,0 13-14 0,0-17 2 0,0 17-2 16,-3-21 1-16,3 21-8 0,-4-20 1 0,4 20-1 16,-4-19 1-16,4 19 8 0,0-12-1 0,0 12 0 0,0-6 0 15,0 6 5-15,0-5 0 0,0 5-1 16,0-5 2-16,0 5 4 0,-2 0 1 0,2 0-1 0,-1-4 1 15,1 4-1-15,0-3 0 0,0 3 0 0,-2-3 1 0,2 3-6 16,0-4 2-16,0 4 0 0,-4 0 0 0,4 0-2 16,0-3-1-16,0 3 1 0,0-2 1 0,0 2-5 15,0 0 1-15,0 0-1 0,0 0 1 0,0 0 0 16,0 0 0-16,0 0-1 0,0 2 2 0,0-2-3 16,-2 12 0-16,2-12 1 0,0 27-1 0,-2-6-3 0,0 3 1 15,1-3-1-15,-1 0 1 0,-2 0-2 0,-2-1 0 16,3 0 0-16,1-5 0 0,0 1-3 0,-2-2-1 15,0-2 0-15,3-2 1 0,1-3-4 0,0-2 1 16,0-5 0-16,-2 11 0 0,2-11-4 0,0 10 0 16,0-10 0-16,2 10 1 0,-2-10-3 0,11 11 1 15,-11-11-1-15,11 5 1 0,-11-5-2 16,13 3 0-16,-4-3 1 0,4-1-1 0,2-3-1 0,0-1 1 0,0-5-1 16,0-3 1-16,2-2-2 0,3-2 2 0,1 1-2 15,-3 4 1-15,1 1-1 0,0 3 0 0,-1 1 0 16,-1 2 2-16,0 0-3 0,-2 1 0 0,-2 4 0 15,0 0 0-15,-2 0-2 0,0 2 1 0</inkml:trace>
  <inkml:trace contextRef="#ctx1" brushRef="#br0" timeOffset="88692.2">22540 16811 351 0,'-6'-4'0'0,"6"4"0"15,-3-2 0-15,3 2 149 0,5 6 0 0,-5-6 1 16,2 1-1-16,-2-1-76 0,-4-3 1 0,4 3-1 16,-3-7 1-16,3 7-35 0,-8-7 0 0,8 7 1 0,-7-7 0 15,7 7-18-15,-10-12 1 16,10 12-1-16,-11-10 2 0,11 10-11 0,-9-14 1 0,9 14-1 0,-9-11 1 16,9 11-5-16,-4-10 0 0,4 10 0 0,-4-5 1 0,4 5 0 15,-4-5 1-15,4 5 0 0,-1-4 1 0,1 4 3 16,0-3 1-16,0 3 0 0,0-2-1 0,0 2 2 15,0 0 0-15,0 0 0 0,9 0 1 0,-9 0 0 16,24 5 0-16,-2 2 0 0,4 2 0 0,8 1 1 31,5 2 1-31,0 0-1 0,-3-1 1 0,-3-1 3 0,1 2-1 16,3 0 1-16,2-3-1 0,4 3-5 0,2 0 1 16,3-1 0-16,-1-3 0 0,1 1-4 0,3-2 1 15,3 2-1-15,3-1 2 0,3-1-3 0,3 0-1 16,1 0 0-16,-1-2 2 0,0 0 0 0,-1-1 2 15,-3-1-1-15,-1 1 0 0,-4 1-5 0,-2 2 2 16,-1-2-1-16,-3-2 0 0,-1 1-3 0,-3-1 0 0,1-1 0 16,-4 0-1-16,2-2-1 0,-2-2 0 0,-2-1-1 15,-3-1 2-15,-7-1-1 0,-3-2-1 0,-1 0 1 16,-3 0 1-16,-1 0-6 0,-5 0 1 0,-1 0 0 16,0 1 0-16,-2 0-2 0,-2 3 2 0,-3-1-2 15,-4 3 1-15,-4 1-1 0,1 0 0 0,-1 0 0 16,0 0 0-16,0 0 0 0,0 0 0 0,0 0 0 15,-1-2 0-15,1 2 0 0,-4 0 0 0,4 0 0 0,-10-3 0 16,-1-1 0-16,-4-1 1 0,-1-2-1 0,-3 0 1 16,0-2 0-16,3 1 1 0,1-3-1 0,2 3 2 15,0-1-3-15,0 2 1 0,1-2 0 0,3 3 0 16,2 4-1-16,1 0 1 0,-1-1-1 0,-3-1 1 0,1 1-1 16,1-2 0-16,1-1 0 0,-2 1 1 0,-1 0-1 15,1 0 0-15,0 1 0 0,1 3 0 0,8 1 0 16,-5-4 0-16,5 4 0 0,-8-3 2 0,8 3-1 15,-7 0 0-15,7 0 0 0,-8-4 0 0,8 4 1 16,-3 0 2-16,3 0-2 0,-4 0 1 0,4 0 2 0,-4 0 0 16,4 0 1-16,-4 5 0 0,4-5 0 0,2 6 2 15,-2-6 0-15,8 6 0 0,-8-6 0 0,5 7 1 16,1 0-1-16,3 2 1 0,2 3 1 0,1 0 0 16,-1-3 0-16,0-2 0 0,-2 0 0 0,1-2 0 15,1 0 0-15,0 0 0 0,0 0-2 0,0 2 1 16,0 0 0-16,1 0 0 0,-1 0-2 0,0 0 1 0,-2 0 0 15,-1 0-1-15,-3 0-1 0,1-2 1 0,-6-5-1 16,9 10 1-16,-9-10-1 0,8 11-1 0,-8-11 1 16,5 8 1-16,-5-8-2 0,4 7 1 0,-4-7 0 15,-4 7-1-15,4-7 0 0,-13 7-1 0,0 0 1 16,-7 5-1-16,-4 4 0 0,-6-1 0 0,-2 1 1 16,-1-2-1-16,-3 0-2 0,1 0 2 0</inkml:trace>
  <inkml:trace contextRef="#ctx1" brushRef="#br0" timeOffset="89523.77">22508 16632 627 0,'-2'-1'0'0,"2"1"0"0,6-2 0 0,-6 2 68 15,6 3 1-15,-6-3-1 0,1-1 1 0,-1 1 4 16,-3 0 1-16,3 0 0 0,-4-2 0 0,4 2-50 16,-4 0 2-16,4 0 0 0,-4-4 0 0,4 4-4 15,-3-3 1-15,3 3-1 0,-4-3 1 0,4 3-5 16,-4-4 0-16,4 4 0 0,-5-3 1 0,5 3-5 16,-10 0 2-16,10 0 0 0,-14-2-1 0,14 2 11 0,-15 0 1 15,15 0 0-15,-15 0 0 0,15 0 8 0,-17 0 1 16,17 0 0-16,-19 0-1 0,19 0-1 0,-18 5 1 15,18-5 0-15,-23 5-1 0,23-5-2 0,-22 7-1 16,22-7 1-16,-22 7 0 0,22-7-5 0,-23 7 0 16,23-7 0-16,-22 7 1 0,22-7-5 0,-19 7 0 15,19-7 0-15,-13 7 0 0,13-7-4 0,-13 7 0 0,13-7 0 16,-9 3 0-16,9-3-4 0,-4 4 1 0,4-4-1 16,-7 3 1-16,7-3-2 0,-10 4 0 0,10-4 1 15,-9 1-1-15,9-1-1 0,-4 0-1 0,4 0 0 16,-7 0 1-16,7 0-1 0,-8 0 0 0,8 0 1 15,-3 0 0-15,3 0 0 0,-4 0-1 0,4 0 0 16,-2 0 2-16,2 0-2 0,0 0 2 0,0 0-2 16,0 0 1-16,0 0 0 0,0 0 0 0,0 0 1 15,0 0-1-15,0 0-1 0,2 0 2 0,-2 0-1 0,15 0 1 16,-15 0-3-16,30 2 1 0,-12 2 1 0,1-1-1 16,1 2-1-16,1 2 1 0,-1 0-1 15,1 0 0-15,-2 0-1 0,-1 2 0 0,1 1 0 0,-1 0 2 0,1 2-3 16,0 2 1-16,1-2 0 0,3-1 0 0,-1-1-2 15,4-1 1-15,0 1-1 0,-2 1 0 0,-1-3-2 16,-3 1 1-16,1-2-2 0,1-2 2 0,2 0-5 16,-1-1 2-16,-3-1-2 0,-3 1 1 0,0-1-1 15,-2 0-1-15</inkml:trace>
  <inkml:trace contextRef="#ctx1" brushRef="#br0" timeOffset="90433.73">20792 15006 12 0,'0'0'0'0,"0"0"0"16,-2 3 0-16,2-3 242 0,0 5 2 0,0-5-2 15,0 4 2-15,0-4-203 0,0 2 2 0,0-2-2 16,0-2 2-16,0 2 1 0,0 0 0 0,0 0-1 0,0-4 2 15,0 4-16-15,0-5 1 0,0 5-1 0,0-7 0 16,0 7-12-16,0-12 1 0,0 12 0 0,0-9 0 16,0 9-5-16,0-6 2 0,0 6-1 15,0-7 1-15,0 7-2 0,0-2 1 0,0 2-1 0,6 5 1 0,-6-5 5 16,7 12 0-16,-7-12 0 0,15 24 1 0,-4-5 6 16,1 4 1-16,-3-1-1 0,2-3 1 0,0-3 5 15,0 0 2-15,2-1-1 0,-3 1 1 0,7 1 1 16,-1 2 1-16,1 0 0 0,0 2 0 0,0 3-3 15,1 0 1-15,1 1 0 0,0 1 0 0,1-6-6 16,-1 5 2-16,3 1-2 0,4 3 1 0,4 2-8 0,2 0 2 16,-1-1-1-16,-1-1 1 0,-2 0-7 0,0 1 1 15,-2-2 0-15,0-1 1 0,0 1-6 0,0 0 1 16,-1-1-1-16,1-1 0 0,0-3-2 0,-2-1 2 16,0 1-1-16,-1 1 0 0,-1-3-2 0,-2 0 0 15,1-2 0-15,1 0 0 0,1 0-2 0,-1 0 1 0,-2 0 0 16,-1 2-1-16,-2 1-2 0,-4 1-1 0,0-3 1 15,-2 1 0-15,0-2-1 0,0 0-1 0,1-2 1 16,-1-1 0-16,0-2-2 0,-2-2 1 0,-1-3-1 16,-4-4 0-16,-4-5-1 0,3 3 0 0,-3-3 0 15,2 0 2-15,-2 0-5 0,0 0 2 0,0 0 0 16,0 0 0-16,0 0-4 0,0 0 1 0</inkml:trace>
  <inkml:trace contextRef="#ctx1" brushRef="#br0" timeOffset="91108.56">20742 14869 1105 0,'0'-2'0'0,"0"2"0"16,0 4 0-16,0-4 41 0,0 3 1 0,0-3-1 15,-2 0 1-15,2 0-8 0,-4 0 0 0,4 0 0 16,-3 0 1-16,3 0-8 0,-4 0 0 0,4 0 0 16,-11 5 0-16,11-5-14 0,-17 7 1 0,17-7-1 15,-19 5 0-15,19-5 2 0,-13 7 1 0,13-7-2 0,-11 4 2 16,11-4 6-16,-11 7 1 0,11-7-1 0,-4 14 1 16,4-14 5-16,0 22 1 0,0-5-1 0,0 2 1 15,0 6 2-15,2-1 0 0,2 0 0 0,1 0 1 16,-5-1-3-16,2-2 0 15,0-2 0-15,0 0 2 0,0-2-7 0,0-1 1 0,-1-3 0 0,1-2-1 0,-2-11-2 16,2 8 0-16,-2-8 0 0,-2 4 0 0,2-4-4 16,0 3 0-16,0-3 0 0,0-1 1 0,0 1-5 15,0-4 1-15,0 4 0 0,0-15 0 0,2-3-1 16,2-4 0-16,0-2 0 0,-3-2 0 0,1 1-1 0,-2 1-1 16,0-2 1-16,2 4-1 15,2 3-3-15,2-2 1 0,-5 5 0 0,1 1 0 0,-2 1-1 0,-3 4 1 16,3 3-1-16,0 3 1 0,0 4-2 0,1-3 0 15,-1 3 0-15,2-4 0 0,-2 4-2 0,0 0 1 16,0 0 0-16,0 0 1 0,0 0 0 0,0 0 1 16,0 0-2-16,0 0 2 0,0 0-1 0,0 0 1 0,0 0 0 15,8 0 0-15,-1 0 0 0,2 0 1 0,5 2 0 16,0 1 1-16,-1 3-3 0,6 1 3 0,2-1-1 16,1 0 0-16,-3 1-1 0,-1 1 1 0,1 1 0 15,1-2 0-15,1-2 0 0,3 0 1 0,-2 2-1 16,-1 2 2-16,-2 3-10 0,-1 2 0 0</inkml:trace>
  <inkml:trace contextRef="#ctx1" brushRef="#br0" timeOffset="91783.9">21666 16317 1042 0,'-2'-1'0'0,"2"1"0"16,-9 0 0-16,9 0 88 0,-13-2 0 0,13 2 1 0,-10-3 0 15,10 3-9-15,-1-7 1 0,1 7 0 0,-4-7 0 16,4 7-47-16,-8-11 2 0,8 11-1 0,-7-12 1 16,7 12-20-16,-7-14 0 0,7 14-1 0,-8-10 2 15,8 10-9-15,-4-10 0 0,4 10 0 0,-5-6-1 16,5 6 0-16,-4-5 1 0,4 5 0 0,-6-7 0 0,6 7 5 16,-1-5 1-16,1 5-1 0,-4-7 1 0,4 7 6 15,-6-3 0-15,6 3 0 0,-3-6 2 0,3 6 1 16,-2-3 2-16,2 3-2 0,0-3 2 0,0 3-2 15,0 0-1-15,0 0 0 0,0 0 1 0,0 0-6 0,0-4 1 16,0 4 0-16,5-3 0 0,-5 3-2 0,13-2 2 16,-13 2-1-1,13 0 1-15,-13 0-4 0,13 0 0 16,-13 0 1-16,26 0-1 0,-5 7 0 0,1 1-1 16,1 1 1-16,-5-2 0 0,1-2-2 0,-2 4 0 15,0 1 0-15,-3 1 1 0,1-1-2 0,-2 0 0 16,2-1 0-16,0 0 0 0,0-2 0 0,0-2-1 0,-2 0 0 15,-2-1 1-15,-1-3-3 0,-3 1 1 0,-7-2 0 16,11 3 0-16,-11-3-4 0,9-1 1 0,-9 1 0 16,10-7-1-16,-3 2-1 0,1-2-1 0,-5-4 0 15,3-4 1-15,1-6-3 0,1-3 0 0</inkml:trace>
  <inkml:trace contextRef="#ctx1" brushRef="#br0" timeOffset="92051.2">21932 15912 1632 0,'2'0'0'0,"-2"0"0"0,4 6 0 16,-4-6 33-16,8 3-1 0,-8-3 1 0,3 4 1 0,-3-4 8 15,-2 0 2-15,2 0 0 0,-3 0 0 0,3 0-16 16,-2 0 0-16,2 0 0 0,4 0 0 0,-4 0-18 16,-2 0 1-16,2 0 0 0,-4 7 1 0,4-7-6 15,-9 15 2-15,9-15 0 0,-13 28 0 0,7-9 3 0,2 3 0 16,2-1 0-16,1-4 1 0,-1 1 3 0,2-3 2 15,2 3 0-15,1 1 0 0,-1 1 2 0,0 5 1 16,0-3-1-16,-2-3 1 0,0-3-2 0,0-1 0 16,2 1 0-16,1-1 1 0,1-1-3 0,-2-2 1 15,0-3 0-15,0 0 0 0,1-2-4 0,1-2 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41:57.068"/>
    </inkml:context>
    <inkml:brush xml:id="br0">
      <inkml:brushProperty name="width" value="0.05292" units="cm"/>
      <inkml:brushProperty name="height" value="0.05292" units="cm"/>
      <inkml:brushProperty name="color" value="#FF0000"/>
    </inkml:brush>
  </inkml:definitions>
  <inkml:trace contextRef="#ctx0" brushRef="#br0">4710 5105 1580 0,'0'0'516'0,"0"0"-256"16,0 0 70-16,0 0-44 0,0 0-120 16,0 0-110-16,-42-38-35 31,53 50 16-31,9 10 34 0,6 8 8 15,3 2-13 1,7 3-18-16,2-2 0 16,6 0-29-16,5-9-2 15,7-6 4-15,5-10-20 0,3-8 10 16,3 0 1 0,-3-21-1-16,1-5 11 0,-5-3-5 15,-6-3 1 1,-4-1 0-16,-5 7-18 0,-5 8 1 15,-4 8-1-15,-5 10 0 16,0 0 18-16,5 10-6 16,2 12 2-16,2 4-8 15,4 0-6-15,3-4-1 16,0-5 0-16,2-11 1 16,3-6 31-16,0 0 29 15,2-21 6-15,-2-3-10 0,2-2-32 16,-6 0 0-16,-1 6-12 15,-1 6-12-15,2 6 17 16,-2 8-11-16,3 0 0 16,-2 6-1-16,2 10-5 15,1 4 0-15,-4-2-8 16,5 0 8-16,-2-3 8 16,-2-8 1-16,-3 0-9 15,-3-7 0-15,-1 0 0 16,-5 0 0-16,3-7 0 15,3-9 0-15,-4 0 0 0,3-2 0 16,-4 0 0 0,-5 0 0-16,-4 4 0 0,-7 2 0 15,-5 4 0-15,-3 4-3 16,-6 2 1-16,-1 2-37 16,1 0-39-16,4 0-16 15,5 2-124-15,1 10-296 16,-5-2-316-16</inkml:trace>
  <inkml:trace contextRef="#ctx0" brushRef="#br0" timeOffset="4060.29">25452 3184 804 0,'0'0'177'0,"0"0"-49"16,0 0-31-16,0 0 6 15,0 0-7-15,0 0-35 16,-46-90-10-16,28 74-3 16,-1 0-6-16,-8 0 7 15,-7-2-37-15,-9 0-5 16,-7 2-7-16,-10-1-82 15,-7 3-20-15,-5 3-89 0,-5-3-58 16,-6-1-23-16,-42-5-48 16,23 4 40-16,4 4 149 0</inkml:trace>
  <inkml:trace contextRef="#ctx0" brushRef="#br0" timeOffset="5335.29">21141 8915 887 0,'0'0'323'0,"0"0"-138"16,0 0-32-16,147 96-91 15,-91-65-49 1,5-4 8-16,5 1-13 0,3-1-2 15,5-3 6-15,-1-4-6 16,6-2-5-16,3-4-1 16,2-4-32-1,39-8-64-15,-18-2-42 0,-13 0-210 0</inkml:trace>
  <inkml:trace contextRef="#ctx0" brushRef="#br0" timeOffset="5970.53">24214 9082 510 0,'0'0'184'15,"125"-7"-83"-15,-40 6-48 16,10-2 34-1,3 1-45 1,1 1 31-16,-3 1-5 16,1 0-53-16,3 0 18 15,5 0 64-15,2 0-71 0,-2 0 3 16,0 0-29-16,-3 0-9 16,-2 0-27-16,-1-7-89 15,-6-3 17-15,-1-3 44 16,-6-4-96-16,1-3 52 15,-2-4 73-15,2-6 28 16,0-6 7-16,1-6 0 16,-1-8 8-16,0-4 35 15,-6-8 3-15,-8-1 48 16,-4-1 13-16,-4 2 0 0,-7 0 2 16,-7 4-20-1,-7 2 36-15,-1-3 39 0,-3 1-11 16,-2-2 9-16,-3-6-59 15,2-4-33-15,-4-5-26 16,-2-1-43-16,-4 2 15 16,-5 4-14-16,-2 8 5 15,-5 4 17-15,-1 4-23 16,-5 4-1-16,-3-1 1 16,-1-1-1-16,0 0-22 0,-5-2-22 15,0-3-23 1,0-1 66-16,-10 0-9 0,-11 2 10 15,-6 4 19-15,-7 6-3 16,-6 2 4-16,-5 2-9 16,-8 4-10-16,-10 3-2 15,-10 3 0-15,-25 0-52 16,-49-4-85-16,20 6-121 16,5 4-296-16</inkml:trace>
  <inkml:trace contextRef="#ctx0" brushRef="#br0" timeOffset="6727.96">25192 6278 100 0,'0'0'650'0,"0"0"-546"16,-172-98-65-16,112 56 51 16,9 1-34-16,14 4-37 15,8-3 14-15,8 1-21 16,8-3 23-16,4 2 5 15,2-2-21-15,3-4 13 16,-2-2-31-16,3-6-1 0,1-6 0 31,2-3-22-31,0-3-12 0,0 0 23 16,0 4-17-16,0 2 28 0,7 2 0 16,4 4 21-1,2 3 28-15,3 1-3 16,6-2-8-16,1-2 20 0,5 0-48 15,3-2 0-15,3 3-10 16,2 3-4-16,1 4 3 16,5 6-4-1,3 0 5-15,4 0-10 0,5 0 22 16,-1 0-24-16,-2-4 12 0,-2 0 0 16,-4-1 10-16,-5-1-10 15,-6 0 0-15,-3 2 1 16,-2-2-1-16,-4-2-17 15,-2-2-9-15,-2-4-12 16,-5 1 31-16,-3 1-10 16,-3 4 17-16,-2 6 8 15,-2 4 14-15,1 2 27 16,-3 4-21-16,0 2-18 16,-4-2 23-16,0 1-4 15,0 0 0-15,0 0 16 16,-8 1-37-16,-1 0 9 0,5 2-16 15,0 0-1-15,-2 2 22 16,6 0-6-16,0 2 0 16,-2 2 0-16,0 0-15 15,-2-2 0-15,-5-1 12 16,-7-2-13-16,-9-4 13 16,-8-1 0-1,-9-2-6-15,-14-2 27 0,-8-2-22 16,-7 0 17-16,-6 2-16 15,-5 4-12-15,0 4 19 0,1 3-20 16,6 6 0 0,8 5 0-1,7-1 0-15,8 5 0 0,8 0 0 16,3 1-26-16,4-2-19 0,1 4-34 16,-13-4-20-16,9 5-130 15,7-2-117-15</inkml:trace>
  <inkml:trace contextRef="#ctx0" brushRef="#br0" timeOffset="8068.89">24156 2769 629 0,'0'0'188'0,"0"0"-135"16,-142-20-27-16,72 12-3 15,-3 4 6-15,-8 0-14 16,-3 0 9-16,-5 4 14 15,-2 0-16 1,-5 0-1 0,3 0-5-16,-5 0-14 15,1 0 19-15,-1 4-9 16,-2 6 4-16,-2 0 36 16,-3 2 3-16,-2 2-9 15,0 2-11-15,0 0-6 0,0 2 0 16,0 2-7-16,0 0 1 15,2 0 18-15,1 3 4 16,3-4-3-16,1 2-3 16,2-3-11-16,-2 0 5 15,1 0-18-15,-3-3-2 16,0 2-9-16,2-1-3 16,-1-2-1-16,8 4 0 15,5 2 0-15,9 4 8 16,6 2-7-16,3 2 1 15,5-2-2-15,1 2-3 16,2-4-3-16,1 1 5 16,1-2 1-16,-2-1 4 0,-1 1-3 15,-3-1 5-15,-1 0-6 16,3 2-1-16,1 2-7 16,5 4 2-16,4 2 6 15,7 4 13-15,3 4-12 16,4 4 12-16,7 2-3 15,2 4-10-15,2 7-7 16,-3 3 7-16,-3 6 1 16,-6 2 0-16,-1 4 2 15,-5 1 9-15,1 1-9 0,1 0-2 16,0 4-1-16,8 7 6 16,-4 19-5-16,1 20 8 15,-4 24-7-15,1 7 8 16,3-9-10-16,7-9-5 15,6-11-18-15,5 2-15 16,4-2 10-16,0-1 27 16,7-3-7-16,0-4 7 15,4 1 0-15,5-1-4 16,2-3 4-16,0-3 1 16,0-2 4-16,6-2 25 15,6-1-14-15,5 1-5 16,4 0-5-16,10 0-5 15,0-19 0-15,0-17-6 0,3-18 0 16,1-8 5 0,15 10-25-16,8 4-38 0,8 9 13 15,5-6-7-15,0 0 7 16,3-5 29-16,0-2 11 16,-2-3 11-16,-1-2 1 0,-1-2 5 15,5-4-6-15,-2 0-3 16,4-3 2-16,4-2-21 15,-1-2 1-15,0 0 21 16,-2 0 1-16,-2 2 7 16,-10 0 29-16,-3 0 8 15,-7 1 10-15,-3-1 4 16,1 2 10-16,2 0 24 16,4 2-65-16,9-2-21 15,9 1 18-15,9-3-24 0,27 1 12 16,23 2 32-16,23-5 18 15,6-6 116-15,-12-6-55 16,-12-10-19-16,-10-2-9 16,3-4-59-16,4-2-10 15,1-4-14-15,3-2-13 16,-1-2 7-16,5 0-7 16,-4 0 0-16,-3 0 0 15,-4 0-2-15,-4 0 1 16,-3 0-54-16,-5-8-9 15,6-4 43-15,-1 0-29 16,0-2 1-16,5 2 5 16,-2 4-33-16,-3 0 37 0,0 0-20 15,-2 4 20-15,-23 0 39 16,-15 2 0-16,-19 2 1 16,-5 0 11-16,12 0-2 15,8 0-6-15,9 0 6 16,-7 0-2-1,-10 0 48-15,-1 2-12 0,-7-2-5 16,-4 0 17-16,-5 0-54 16,0 0 13-16,-2 0-14 15,25-6-68-15,-14-8-147 16,-7-6-394-16</inkml:trace>
  <inkml:trace contextRef="#ctx0" brushRef="#br0" timeOffset="8225.56">26540 8622 1283 0,'0'0'874'15,"0"0"-414"-15,0 0-322 16,0 0-57 0,0 0-81-16,0 0-658 0</inkml:trace>
  <inkml:trace contextRef="#ctx0" brushRef="#br0" timeOffset="12536.98">24453 2956 622 0,'0'0'156'16,"0"0"-66"-16,0 0 34 15,0 0 6-15,-132-103-17 16,94 83-46-16,-2 2-2 16,-2 0-17-16,-3 2 3 15,-1 2 5-15,0 0-35 16,2 4 1 0,2 0-22-16,2 4 0 0,0 2 10 15,2 2-4-15,3 0-5 16,-2 2-1-16,2 0-7 15,-1 0-1-15,1 0-12 16,-5 0-6-16,-3 0 25 16,-3-2 2-16,-4-4-1 15,0-2 7-15,-6-2-7 0,0-2-6 16,-2-2 5-16,0 0-17 16,2 0 7-16,1-2-12 15,1 2 23-15,3 1 0 16,-1-1 0-16,4 5 0 15,0-4-1-15,2 5-2 16,1 2 3-16,3 1 0 16,0-2 0-16,-1 3 2 15,1-2-1-15,2 2-1 16,0-2 0-16,2 0 0 0,2 2 4 16,1-2-4-16,-4 4 0 15,4-2-2-15,-5 4 3 16,-2 0-1-1,-1 0 0-15,-1-2 0 0,-1 2-1 16,3-2 1-16,4 0 0 16,1 0 7-16,0 0-7 15,4 2 0-15,-1 0 0 16,-1 0 0-16,-1 0-7 16,1 0 7-16,-6 0 0 15,1 0 1-15,1 4-1 16,-1 2 0-16,-3 3-1 15,3-4-15-15,-3 1 10 0,1 2 3 16,0 0 3-16,-1 1 6 16,3-2-5-16,-2 4-1 15,-3-2 0-15,1 4-1 32,-1-2-5-32,-1 6 7 0,1-1-1 0,5 2 4 15,0 4-2-15,7 4-2 16,-1 6 7-16,3 2-7 15,0 6 22 1,-2 6-22-16,-4 2 9 0,2 3 7 16,1-1-15-16,1 0 7 15,4-4-8-15,0 0 0 0,4 0 5 16,4-4-4-16,2 2 0 31,9 0 15-31,5-1-10 16,5 0 7-16,0 2 3 0,0-3-16 0,5 0 22 15,8 2-22-15,1 2 0 32,3 0-8-32,1 4 7 15,7 3 1-15,-2 1-26 16,9-2 20-16,-1 2 6 16,4-2-11-16,4-1 9 0,-4-4 2 15,-1-4-13-15,-3-3 13 16,-2-6-1-16,-2 0 2 15,-6-2 0-15,2 2-1 16,0-4 0-16,-3 2-1 16,1-2 2-16,0 0 4 15,1-2-5-15,2 2 2 16,1 2-2-16,4 3 0 16,0-1-24-16,4 2 23 15,3-2-19-15,2 0-32 0,4-2-18 16,2-4 21-16,2-2-10 15,0-4-1-15,-3 0 34 16,-3-1 25-16,-9-2 2 16,-4 2 6-16,-9 1-6 15,-5 2 9-15,-2 2 18 16,0 2 1-16,-4 4-3 16,-1 2-10-16,1 2-15 15,-5 2 12-15,1 2-13 0,-3 2 13 16,0 0-13-16,0 1 0 15,0 1-1 1,-5 0 1-16,-2 2 26 0,-1 2-7 16,-4 2-12-1,1 4 2-15,0-1 2 0,-3 1-1 16,4-2-10-16,-1 0 1 16,-1-2 0-16,-1 0 0 15,-3 4 9-15,-1 2-9 0,-4 2-1 16,-1 3 0-1,-5 3-1-15,1 0 1 0,-1 4 5 16,3 0-4 0,-1 1 1-16,8 1 8 0,-2 0-10 15,6 2 6-15,2-2-7 16,0 1 1-16,-1-3 0 16,3 0 10-16,-1-4-10 15,1 0 12-15,2-4 14 16,0-3-17-16,3-3-9 15,0-4 0-15,-1-4 0 16,1-2 15-16,4-2-9 0,0 0 2 16,0 0 10-16,0 0-17 15,4 1 27-15,9-3-19 16,3-2-8-16,-1-2 14 16,4-2-14-16,-4 0 10 15,3 0-11-15,-3 0 1 16,5 2-1-16,3 5 0 15,4 3 0-15,6 0 15 16,5 4-8-16,4-2 8 16,-1 2 7-16,-2-2-21 15,-3-2-1-15,-3 1 0 16,-2-4 1 0,1 0 9-16,-1-1-9 0,4-4 6 0,6 2-7 15,3-2-10 1,3 0 10-16,4 0-16 0,3 2 14 15,4 0-7-15,-2 0 18 16,2-3-15-16,1-3 6 16,1-4-21-16,0-4 7 15,1-4-13-15,-1-6 27 16,-2 0 6-16,-2-2 2 16,0-2 19-16,-1 2 6 0,0 0 12 15,6 0 15-15,3 2 12 16,4 0-42-16,3 2 4 15,0 2 0-15,3-2 58 16,-1 0-52 0,2 0-32-16,2-4 16 15,5-2-3-15,4-2 2 0,6 0 24 16,3 1-16-16,4-1 5 16,1-1-5-16,3 0-24 15,0-1 18-15,1-2 14 16,0-3-24-16,2-1 32 15,0 0-4 1,4 0-10-16,-4-1 3 16,4-9-36-16,-2 2 20 0,2-2-19 15,-1-1 0-15,16-4 20 16,15-6-15-16,18-3 2 16,6 0-1-16,-12 4-7 15,-9 2 0-15,-14 4-1 16,-2 0-20-16,-2-4 21 15,3 0-5-15,1-2 5 0,-4-4 11 16,-19 2-4-16,-19 0-2 16,-18 4 5-16,-7-3 8 15,10-2 43-15,10-8-3 16,7-6-9-16,-4-4-13 16,-2-3-28-16,-1-4-4 15,1-4-4-15,-1-4-3 16,0-5-8-16,-1 2 5 15,-3-4 6-15,-5-1-10 16,0 2 7-16,-3 2 3 16,-3-2 0-16,0 2-8 0,-3-3 7 15,-4 1 1-15,1-4 0 16,-6 0 5-16,1-6 1 16,-5-3-6-16,-2-5 0 15,5-20 0-15,-10 6 20 16,-4-3-8-16,-5-3-6 15,-10 16 33-15,0-10-30 16,-9 4 16-16,-5 0-25 16,-7-1 0-16,-4-15 9 15,0-17-9-15,-4-21-12 16,-9-4 11-16,-5 11-35 16,-3 11 24-16,2 10-30 15,-10 0 9-15,2 15 33 0,2 17-22 16,3 20 15-16,-3 3-4 15,-6-7 1-15,-9-10 9 16,-9-6-13-16,-2 0-3 16,-5 4 16-16,-4-2-23 15,-5-1-10-15,-4 3 20 16,-7 0-38-16,-3 2 30 16,-6 3 7-16,0 1 6 15,-2 0 3 1,5 0 6-16,-3-7 0 0,0-1-4 0,-2 0 10 15,-1-2-6 1,-4 2 0-16,-6 4 1 0,0 1 6 16,-4 3-7-16,-4 4 0 15,-9-8-7-15,-21-7 8 16,-18-1-2-16,-9 0 1 16,8 15 0-16,9 12-7 15,13 10-2-15,0 7-12 16,-2 4 14-16,2 10 2 15,0 6 5-15,-2 8 1 16,4 4-1-16,4 6 0 16,22 0-3-16,19 4-9 15,16 0-33-15,-1 0-27 0,-27 0 9 16,-38-2-2 0,-33 0-7-16,-7 0 45 0,9-4 2 15,11-2 15-15,11-4 10 16,-2-2 0-16,3-4 7 15,1-2-7-15,4-1 0 16,1 0 1 0,5 1-1-16,-1-2-5 0,0 4 5 15,-1 1 0-15,-8 3 8 16,-5 4-6-16,-3 2-2 16,4 4 6-16,3 4-6 15,9 0-1-15,22 0-8 16,24 0-99-16,20 0-71 0,4 4 35 31,-33 7 33-31,11-5-43 0,7-1-208 0</inkml:trace>
  <inkml:trace contextRef="#ctx0" brushRef="#br0" timeOffset="12710.5">22165 2988 1743 0,'0'0'366'16,"0"0"-275"-16,0 0-91 0,0 0-153 16,-139 11-1087-16</inkml:trace>
  <inkml:trace contextRef="#ctx0" brushRef="#br0" timeOffset="42732.83">18305 10533 2192 0,'0'0'613'0,"0"0"-500"15,0 0 7-15,0 0 63 0,0 0-44 16,0 0-73-16,122 129-39 15,-57-97 0-15,7-8 16 16,8-12-16-16,2-10 11 16,3-2 8-16,0-12-7 31,-1-16-3-31,1-6 9 0,-2-2-3 0,-1 0 14 16,-6 3-20-16,-5 8-2 15,-9 7 11-15,-4 11-30 16,-6 7 9-16,-2 4-7 0,0 18-16 15,4 9 29-15,-2 2-23 16,6 3-1 0,5-3-6-1,-1-5 1-15,6-6-1 16,1-12 0-16,4-10 0 16,1 0 14-16,1-26-13 15,6-12 12-15,-4-12-13 16,2-7 0-16,-6 3 0 0,-11 8 0 15,-12 14 0-15,-15 18 0 16,-8 14 0-16,-6 12 0 16,2 24 0-16,0 12 0 15,3 6 0-15,10 1 0 16,6-5 0-16,10-8 0 16,12-10 0-16,9-16 0 15,8-12 0-15,6-4 0 16,2-16 0-16,-4-14 0 15,-5-2 0-15,-9 0 0 16,-9 6 0-16,-13 9 0 0,-9 12 0 16,-11 5 0-1,-6 0 0-15,-5 18 0 0,-1 5 0 16,4 2 0-16,-1-1 0 16,13 0-59-16,-4-6-293 15,-9-6-883-15</inkml:trace>
  <inkml:trace contextRef="#ctx0" brushRef="#br0" timeOffset="43031.8">22525 10642 2572 0,'0'0'683'15,"0"0"-417"-15,-163 86 111 16,93-2-179-16,11 34-198 0,26 23 0 16,21-7 0-16,12-29 0 15,29-36 0-15,16-20 0 16,16-1 0-16,14-2 0 15,48-14-243-15,-20-18-499 16,-17-14-677-16</inkml:trace>
  <inkml:trace contextRef="#ctx0" brushRef="#br0" timeOffset="44360.43">23214 10918 778 0,'0'0'2245'0,"0"0"-1550"0,0 0-448 16,-139 28-116-16,122 25-131 15,15 15 0-15,2 8 0 16,6 0 0-16,21-3 0 16,11-10 0-16,6-13 0 15,8-15 0-15,8-17 0 16,2-18 0-16,-2 0 0 15,-4-28 0-15,-9-16 0 16,-12-10 0-16,-12-15 0 16,-15-9 0-16,-8-6 0 15,-13-2 0-15,-27 10 0 16,-11 13 0-16,-9 23 0 16,-5 24 0-16,-1 16 0 0,3 24 0 15,14 28 0-15,15 14 0 16,26 5 0-16,8-1 0 15,35-8 0-15,25-12 0 16,16-16 0-16,9-16 0 16,0-16 0-16,-8-2 0 15,-7-14 0 1,-12-14 0-16,-16-6 0 0,-11 0 0 16,-8 2 0-16,-15 6 0 0,-3 10 0 15,-5 14 0-15,0 2 0 16,0 22 0-16,0 18 0 15,0 10 0 1,2 4 0-16,9-2 0 16,2-10 0-16,6-7 0 15,0-13 0-15,-1-12 0 16,5-10 0-16,-2-2 0 16,4-24 0-16,2-10 0 15,2-10 0-15,0-1 0 16,0 3 0-16,-4 8 0 15,-6 10 0-15,-7 14 0 16,-3 12 0-16,-3 0 0 16,1 24 0-16,2 8 0 15,2 4 0-15,9 2 0 16,4-3 0-16,7-7 0 0,8-10 0 16,3-13 0-16,0-5 0 15,1-8 0-15,-8-24 0 16,-1-8 0-16,-8-12 0 15,-3-10 0-15,-4-12 0 16,-3-12 0-16,-3-5 0 16,-4 5 0-16,-4 10 0 15,-5 20 0-15,0 28 0 16,0 26 0-16,-5 12 0 16,-6 42 0-16,3 22 0 0,3 14 0 15,5 6 0-15,0-1 0 16,9-11 0-16,11-10 0 15,9-17 0-15,5-15 0 16,8-19 0-16,9-14 0 16,4-7 0-16,9-21 0 15,-5-17 0-15,-3-10 0 16,-5-10 0-16,-11-4 0 16,-11 2 0-16,-13 8 0 15,-9 12 0-15,-7 16 0 16,0 11 0-16,-11 13 0 0,-7 0 0 15,1 20 0 1,7 13 0-16,5 1 0 0,5 4 0 16,11-2 0-16,22-4 0 15,13-2 0-15,2-4 0 16,1-2 0-16,-4 0 0 16,-9 0 0-16,-12 3 0 15,-12 0 0-15,-12 1 0 16,0 0 0-16,-25 1 0 15,-13-3 0-15,-7-5 0 16,-3-4 0-16,0-7 0 0,13-6 0 16,12-4 0-1,19-6 0-15,4-22 0 0,29-14 0 16,23-8 0-16,12-11 0 16,7 3 0-16,3 6 0 15,-5 14 0-15,-9 14 0 16,-13 18 0-16,-12 6 0 15,-10 14 0-15,-9 18 0 16,-8 8 0-16,-1 6 0 16,-3 0 0-16,2-2 0 15,0-8 0-15,3-5 0 16,1-13 0-16,4-12 0 0,4-6-48 16,4-15-191-16,25-50-325 15,-7 2-137-15,0-1-191 0</inkml:trace>
  <inkml:trace contextRef="#ctx0" brushRef="#br0" timeOffset="44502.48">26071 10854 1061 0,'0'0'1115'16,"0"0"-263"-16,0 0-204 15,0 0-340-15,0 0-196 16,0 0-112-16,0 0 0 16,0-22 0-16,0 24-9 15,-21 0-230-15,-8-2-620 0,-11 0-1376 0</inkml:trace>
  <inkml:trace contextRef="#ctx0" brushRef="#br0" timeOffset="44662.12">24635 10784 2540 0,'0'0'948'0,"0"0"-456"0,0 0-376 15,0 0-116 1,158-40 0-16,-10 22 0 0,18-2 0 15,-33 6-375 1,-33 6-1227-16</inkml:trace>
  <inkml:trace contextRef="#ctx0" brushRef="#br0" timeOffset="45704.88">26485 11169 2011 0,'0'0'631'16,"0"0"-268"-16,0 0 139 15,0 0-350 1,0 0-62-16,0 0 0 0,0 0 33 16,39-68-54-16,-81 68-29 15,-13 8-15-15,-8 20-25 16,5 8 0-16,10 8 0 15,13 0 0-15,22 0 0 16,13-3 0-16,11-9 0 16,30-12 0-16,10-10 0 0,7-10 0 15,0-12 0-15,-5-24 0 16,-4-14 0-16,-10-13 0 16,-4-21 0-16,-2-28 0 15,-4-31 0-15,-6 13 0 16,-12 30 0-16,-9 40 0 15,-2 39 0 1,0 16 0-16,-7 5 0 0,-11 18 0 16,-7 46 0-16,6 36 0 15,5 4 0-15,10-7 0 16,4-11 0-16,16-20 0 16,13 0 0-16,9 1 0 0,3-20 0 31,7-15 0-31,-4-16 0 0,-1-13 0 0,-3-3 0 15,-3-25 0-15,-3-12 0 16,-3-14 0-16,-6-5 0 16,-3-2 0-16,-9 4 0 15,-7 16 0-15,-6 18 0 16,0 20 0-16,-19 6 0 16,-6 34 0-1,1 10 0-15,9 4 0 0,10 0 0 0,5-8 0 16,17-10 0-16,17-9 0 31,11-17 0-31,1-10 0 16,4 0 0-16,-2-21 0 15,-5-8 0-15,-1-10 0 0,-7-3 0 16,-3-2 0 0,-3 0 0-16,-9 10 0 15,-7 12 0-15,-3 12 0 16,-8 10 0-16,-2 10 0 15,0 20 0-15,2 10 0 16,4 4 0-16,7-2 0 16,10-5 0-16,8-10 0 15,7-9 0-15,5-9 0 0,1-9 0 16,-1-9 0-16,-3-18 0 16,-9-10 0-16,-4-11 0 15,-8-6 0-15,-7-6 0 16,-6 2 0-16,-6 4 0 15,0 12 0-15,-4 13 0 16,-10 19 0-16,1 10 0 16,2 4 0-16,4 24 0 15,7 8 0-15,0 7 0 0,14 1 0 16,13 0 0-16,8 0 0 16,-2 2 0-16,-1-4 0 15,-5 2 0-15,-10-4 0 16,-8-4 0-16,-9-1 0 15,0-9 0-15,-26-5 0 0,-17-6 0 16,-10-7 0-16,-7-6 0 16,-3-2-99-16,-7-16-282 15,20-11-357-15,19-5-811 0</inkml:trace>
  <inkml:trace contextRef="#ctx0" brushRef="#br0" timeOffset="45973.81">28263 10309 831 0,'0'0'1782'0,"0"0"-1400"16,0 0 192-16,125 128-292 0,-67-52-37 16,6 22-245-16,-6 25 0 15,-20-11 0-15,-19-12 0 16,-19-11 0-16,-11-19 0 15,-26 8 0-15,-19 4 0 16,-13-8 0-16,-9-9 0 16,-2-7 0-16,2-10 0 15,2-4-39-15,23-14-535 16,26-14-833-16</inkml:trace>
  <inkml:trace contextRef="#ctx0" brushRef="#br0" timeOffset="46130.55">29125 11319 2519 0,'0'0'750'0,"0"0"-289"16,0 0-206-16,0 0-202 16,0 0-53-16,0 0-524 15,0 0-2072-15</inkml:trace>
  <inkml:trace contextRef="#ctx0" brushRef="#br0" timeOffset="47664.6">5314 13557 1612 0,'0'0'330'0,"0"0"-118"16,0 0 149-16,0 0-69 15,0 0-135-15,0 0-76 16,17-28-37-16,10 52 58 16,11 9 5-1,7 7-63-15,8 2-12 0,7-2-13 16,10-6-18-16,3-8 20 16,7-10-20-16,2-12-1 15,3-4 14-15,0-4-8 16,-3-18 10-16,-4 0-15 15,-9 0 8-15,-11 0 12 16,-9 8-21 0,-9 5 17-16,-6 9 7 0,-1 0 7 0,5 23 17 15,2 8-9-15,4 8 5 16,10-3-5-16,4-4-38 16,7-8-1-16,4-10 8 15,7-12-1-15,6-2 11 16,9-14-18-16,56-26-19 15,-22 2-217-15,-5 4-632 0</inkml:trace>
  <inkml:trace contextRef="#ctx0" brushRef="#br0" timeOffset="48627.13">12641 13742 88 0,'0'0'1681'0,"0"0"-1337"16,0 0-25-1,-115-12 199-15,99 12-223 0,9 0-58 16,5 0-84-16,2 0-21 16,5 0-30-16,28 8 4 15,34 4 15-15,59-4-121 16,82-8 0-16,53 0 0 15,35-18 0-15,16-4 0 16,-11 4 0-16,2 5 0 16,-12 6 0-16,-27 0 0 0,-46 7 0 15,-58-1 0 1,-55 1 0-16,-47 0 0 0,-26 0 0 16,-13 0 0-16,-12 0 0 15,-7 0-21-15,-26 0-63 16,-86 8-266-16,10 3-383 15,-12 3-216-15</inkml:trace>
  <inkml:trace contextRef="#ctx0" brushRef="#br0" timeOffset="48973.43">13054 14021 1023 0,'0'0'1293'0,"0"0"-947"15,0 0-8-15,0 0 187 16,0 0-286-16,0 0-143 16,0 0-35-16,58-19 8 15,106 1-21-15,86-4 10 16,57-4-58-16,32 2 0 16,4 0-3-16,-17 8 6 15,-8 0-3-15,-17 4 0 0,-31 0 0 16,-48-2 0-1,-61 2 0-15,-58 0 0 0,-48 4 0 16,-28 2 0-16,-9-2 0 16,-10 2 0-1,-8-8 0-15,0 4 0 0,-18-6-47 16,-1 2-196-16,3 2-669 0</inkml:trace>
  <inkml:trace contextRef="#ctx0" brushRef="#br0" timeOffset="49132.17">17006 13880 2820 0,'0'0'863'0,"0"0"-691"0,0 0-172 15,0 0-157-15,0 0-593 16,0 0-706-16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43:07.571"/>
    </inkml:context>
    <inkml:brush xml:id="br0">
      <inkml:brushProperty name="width" value="0.05292" units="cm"/>
      <inkml:brushProperty name="height" value="0.05292" units="cm"/>
      <inkml:brushProperty name="color" value="#FF0000"/>
    </inkml:brush>
  </inkml:definitions>
  <inkml:trace contextRef="#ctx0" brushRef="#br0">1182 3273 1413 0,'0'0'705'16,"0"0"-478"-16,0 0 61 16,0 0-22-16,0 0-160 15,0 0-67-15,-6-3-26 16,6 3-7-16,0 6 30 16,4 14 12-16,12 8 30 0,5 8 21 15,4 4-33-15,7 5-5 16,8 1-31-1,7-2-21-15,4-8-7 0,1-8-2 16,-2-12 0-16,2-12 33 16,2-4-21-16,-2-10 14 15,2-16-10-15,-2-6 2 16,-4-2 12-16,-3 0-15 16,-1 6-9-16,-4 10-4 15,5 8 4-15,-1 10-5 0,2 0 5 16,2 24 8-16,1 6-10 15,1 4-4-15,-2 2-4 16,2-4 4-16,-6-4 0 16,-1-10 22-16,-6-6-13 15,-1-10 3-15,-3-2 0 16,1-6-11-16,1-14-1 16,2-8 0-16,0 0 7 15,-1 0 2-15,1 6 0 16,-3 10 0-16,1 10-9 15,2 2-10-15,0 12 10 16,5 14 12-16,0 4 0 0,3 2 8 16,-3-4-19-1,1-5 12-15,-3-9-13 0,-4-9 0 16,-1-5-1-16,4 0 1 16,-4-5 0-16,5-14 18 15,0-5-5-15,3-2-5 16,-3 2-8-16,-3 2-11 15,-6 8 2-15,-6 6 3 16,-7 6 6-16,-5 2 15 16,0 0-9-16,1 0 6 15,-1 0-12-15,3 0-1 16,1 4-5-16,4-2 5 0,4-2 1 16,1 0-1-1,21-16-25-15,-7-8-272 0,-8-6-839 16</inkml:trace>
  <inkml:trace contextRef="#ctx0" brushRef="#br0" timeOffset="125.5">4322 3591 2349 0,'0'0'555'0,"0"0"-555"0,0 0-522 16</inkml:trace>
  <inkml:trace contextRef="#ctx0" brushRef="#br0" timeOffset="25594.53">5082 7513 894 0,'0'0'628'16,"0"0"-354"-16,0 0 14 15,0 0 0-15,0 0-54 0,0 0-47 16,42-42-30-16,-35 34-54 15,2 0-5-15,-1 0 7 16,-3 0 2-16,2 2 24 16,-5 2-32-16,0 0-11 15,1 0-4-15,-1 0-33 16,-2 2 0-16,0 0-21 16,2 0 3-16,-2 2 9 15,0 0-10-15,0 0-2 0,0 0-3 16,0 0-26-16,0 14 9 15,0 14-9-15,0 12 1 16,-4 14 19-16,-8 11-21 16,1 5 0-1,-2 6 0-15,-1 0 0 0,1-2 0 16,-1-3 0-16,4-5 0 16,-1-6 0-16,1-6 0 15,2-4 0-15,-1-3 0 16,-1-7 0-16,2-7 0 15,1-2 0-15,3-8 0 16,-3 0 0-16,2-5 0 0,-1-4 0 16,1-2 0-16,-1 0 0 15,-1-4 0-15,-9-8-89 16,1 0-268-16,-1 0-820 0</inkml:trace>
  <inkml:trace contextRef="#ctx0" brushRef="#br0" timeOffset="26964.1">5148 7371 1189 0,'0'0'235'0,"0"0"0"16,0 0 12-16,0 0-114 0,0 0-21 16,0 0 24-16,0 0 48 15,-6-8 30-15,6 8-56 16,0 0-28-16,0-2-33 16,0 2-1-16,0 0-4 15,2 0-23-15,11 0 25 16,10 0 86-16,8 6-69 15,12 2-41-15,12-4-17 16,12 0-8-16,6-4-8 16,5 2-5-16,5-2-11 0,-1 0 0 15,1 0-11-15,1 0 16 16,3 0-5-16,0 2-5 16,-2-2 16-1,-1 2-32-15,1 0 0 0,-4 0 0 16,-4 0 0-16,-1 0 0 15,-3 2 0-15,-4-2 0 16,-1 2 0 0,-4 0 0-16,-1-2 0 0,-3 2 0 15,-3 0 0 1,3 0 0 0,-4 0 0-16,0 0 0 0,-2 0 0 15,-4 0 0-15,0 2 0 16,-1-4 0-16,0 2 0 15,-4-4 0-15,1 0 0 16,-1 0 0-16,-1 0 0 16,4 0 0-16,-2 0 0 15,3 0 0-15,0 0 0 16,-2 0 0-16,-1 0 0 16,-1 0 0-16,-5 0 0 15,-2 0 0-15,-3 0 0 0,2 0 0 16,0 0 0-1,3 0 0-15,3 0 0 0,-1 0 0 16,0 0 0-16,-1 0 0 16,-1 0 0-16,-5 0 0 15,-1 0 0-15,-5 0 0 16,-3 0 0-16,-3 0 0 16,-1-1 0-16,0-2 0 15,1 1 0-15,-1 0 0 16,-2-2 0-16,0 2 0 15,-5 0 0-15,-1 2 0 16,-3-2 0-16,-5 2 0 16,2-2 0-16,-4 0 0 15,0 0 0-15,1 2 0 0,-3 0 0 16,-2 0 0-16,0 0 0 16,0 0 0-16,0 0 0 15,0 2 0-15,0 12 0 16,0 11 0-16,0 4 0 15,0 7 0-15,0 7 0 16,0 1 0-16,0 4 0 16,0 0 0-16,0 0 0 15,0-2 0-15,0 2 0 16,2-1 0-16,8-1 0 0,-4-4 0 16,1-2 0-16,-1-2 0 15,-2-6 0-15,4-2 0 16,-6-4 0-16,2-4 0 15,-2-4 0-15,1-2 0 16,-3-4 0-16,2 1 0 16,-2-6 0-16,2 0 0 15,-2-2 0-15,0-1 0 16,0-4 0-16,-7 0-147 16,-9-12-700-16</inkml:trace>
  <inkml:trace contextRef="#ctx0" brushRef="#br0" timeOffset="28163.32">5073 8466 1069 0,'0'0'536'15,"0"0"-154"-15,0 0-54 16,0 0-58-16,0 0-55 0,0 0-4 16,0 0-63-16,-4 2-43 15,4-2-23-15,0 0-31 16,0 0-18-16,0 0-15 16,0-2 1-16,6-4 14 15,5 0 0-15,5 0-15 16,8-2-1-1,7 0 1-15,8 2 28 0,9 0 4 16,8 2-1-16,6 0 14 16,11 2-10-16,6 2 1 15,6 0 1-15,4 0-5 16,5 0-1-16,-1 0-8 0,1 0-41 16,4 0 0-1,-3 0 0-15,1-4 0 0,-3-1 0 16,1 2 0-16,-3-1 0 15,1 0 0-15,-3 0 0 16,-2 0 0-16,-2 2 0 16,-3-2 0-16,-2 2 0 15,1 0 0-15,-4 0 0 16,4-3 0-16,-4 4 0 16,0-5 0-16,-4 2 0 15,0-3 0-15,1 3 0 16,-5 1 0-16,0-1 0 0,-1 1 0 15,-4 2 0 1,-4 1 0 0,-3 0 0-16,-1 0 0 0,-4 0 0 15,-3 0 0-15,2 0 0 0,-2 0 0 16,-3 0 0-16,4 0 0 16,-4 0 0-16,1-3 0 15,-2 2 0-15,-2-2 0 16,-6 2 0-16,-1-1 0 15,-7 0 0-15,-5 0 0 16,-6-1 0-16,-2 3 0 16,-8 0 0-16,-1 0 0 15,-4 0 0-15,-3 0 0 0,2 0 0 32,-2 0 0-32,0 0 0 15,0 0 0-15,0 0 0 16,0 0 0-16,0 0 0 15,0 0 0-15,-5 0 0 16,-33-5 0-16,3-4-529 16,-1 0-1547-16</inkml:trace>
  <inkml:trace contextRef="#ctx0" brushRef="#br0" timeOffset="70125.48">18461 1794 1219 0,'0'0'972'0,"0"0"-613"16,0 0-5-16,0 0-83 16,0 0-133-16,0 0-74 15,-24 30-34-15,20 2 66 16,-4 3-22-16,2 1-28 0,4-6-11 15,0-8-28-15,2-10-7 16,0-8 9-16,0-4 3 16,8-4 16-16,6-22 11 15,-1-10-21-15,-4-2 12 16,-7-2-22-16,-2 5 5 16,0 7 29-16,-11 13-15 15,-6 8 3-15,-8 7-30 16,0 12-5-16,3 19 4 15,2 1-7-15,9 1 6 0,6-4 1 16,5-5-4-16,0-8 5 16,21-6 0-16,0-8 0 15,4-2 9-15,0-2-9 16,-5-19 0-16,-7 0-1 16,-6-5 1-16,-7 0 16 15,0 4-15-15,0 4 12 16,-9 8-2-1,-6 7-11-15,-1 3-6 0,-3 0 5 0,7 14 0 16,3 3-5 0,1-1 6-16,8-2-1 0,0-7 1 15,0 0-11-15,0-3-10 16,6-4 5-16,0 0-29 16,-1 0 25-16,-3-7 11 15,-2-8-21-15,0-2-85 16,-9 5-545-16,-5 6-1016 0</inkml:trace>
  <inkml:trace contextRef="#ctx0" brushRef="#br0" timeOffset="71326.03">18461 1783 1255 0,'0'0'389'0,"0"0"90"16,0 0-151-16,0 0-58 15,0 0-49-15,0 0-1 16,0 0-20-16,-31-13-29 15,31 13-22-15,0 0-46 16,0-1-10-16,0 1-21 16,0-3-12-16,0 3-19 15,0-2 4-15,0 2-45 0,0-2 0 32,0 0 0-32,9-3 0 0,13-6 0 0,16-7 0 31,17-4 0-31,35-12 0 0,40-12 0 0,47-16 0 15,31-6 0-15,8-9 0 16,-7-3 0-16,-17 6 0 16,-12-2 0-1,-11 10 0-15,-37 14 0 0,-34 13 0 16,-33 15 0-16,-16 2 0 0,-3 3 0 16,-3-2 0-16,-1 1 0 15,-13 8 0-15,-11 4 0 16,-4 4 0-16,-8 2 0 15,0 2 0-15,-1 0 0 16,-2 0-15 0,-1 0-72-1,0 0-63-15,-2 6-93 16,0-2-88-16,0 2 12 16,0-2 40-16,0 0 67 15,0-2 131-15,0-2 81 16,-7 0 43-16,-4 0 141 0,0 0 46 15,-3 0-11-15,1 2-39 16,-3 8-84-16,-1 6-45 16,-1 6-8-16,3 2-13 15,3 1-7-15,5-3-22 16,7-4 5-16,0-4 2 16,0-7-8-16,17-7 0 0,0 0 11 15,1 0 7-15,-3-15 9 16,-1-6-19-16,-7-1 2 15,-5 2 14 1,-2 2-18-16,0 2 15 0,-9 6 0 16,-7 6-19-16,-3 4 5 15,-4 7-7-15,3 16-7 16,0 5 5-16,4 2-2 16,10-3 4-16,6-5-1 15,0-8 1-15,13-8 0 0,11-6 1 16,1 0 8-16,0-12 10 15,-6-10-18-15,-7-4 28 16,-8 1 37-16,-4 1 7 16,0 4-7-16,-4 6-37 15,-12 8-19-15,-7 6-10 16,-23 17-135-16,1 12-508 16,1 5-1316-16</inkml:trace>
  <inkml:trace contextRef="#ctx0" brushRef="#br0" timeOffset="72197.31">18373 1899 628 0,'0'0'729'0,"0"0"-482"15,0 0 228-15,0 0-128 16,0 0-33-16,0 0-37 15,0 0-20-15,-10-22-26 16,10 22-80-16,-2 0-47 0,2 0-26 16,0 0-32-16,0 0-16 15,0 0-21-15,0 14-9 16,22 14 1-16,14 10 19 16,15 8 5-16,16 8 17 15,31 15-4-15,35 11 9 16,39 18-47-16,18 4 0 15,-8-10 0-15,-17-8 0 16,-27-15 0-16,-29-13 0 16,-26-14 0-16,-29-12 0 15,-15-8 0-15,-5 0 0 16,-3 0 0-16,-4-4 0 16,-11-6 0-16,-7-4 0 0,-3-6 0 15,-2 0 0-15,-2-2 0 16,1 0 0-16,-3 0 0 15,0 2-26-15,0-2-44 16,0 0-67-16,-11 0-169 16,-10 0-451-16,2 0-239 0</inkml:trace>
  <inkml:trace contextRef="#ctx0" brushRef="#br0" timeOffset="72569.12">19917 2813 1094 0,'0'0'681'0,"0"0"-175"16,0 0 4-16,0 0-233 15,0 0-91-15,0 0-101 16,0 0-60-16,-43-12-2 16,43 30-14-16,0 4-8 15,0-4-1-15,16-4-19 16,3-8-35-16,8-6 12 16,2 0 42-16,2-22 3 15,-4-10 14-15,-4-6 12 16,-8-4 51-16,-8-2 2 15,-7 6-8-15,0 6 5 0,-10 11-19 32,-9 12 2-32,-6 9-31 0,-4 4-20 0,2 22-11 15,5 6 0-15,9 4 1 16,9-6-1-16,4-4 0 16,2-8 6-16,17-10-5 15,8-8 5-15,4 0 4 16,-2-16-2-1,-4-12 2-15,-5-2 4 0,-11-2-13 16,-9-1-1-16,-9 12-35 16,-20 6-198-16,-4 10-496 0</inkml:trace>
  <inkml:trace contextRef="#ctx0" brushRef="#br0" timeOffset="73559.03">20856 752 937 0,'0'0'374'16,"0"0"-90"-16,0 0 13 15,0 0-124-15,0 0-76 16,0 0-36-16,0 0-11 0,-11-72 8 16,11 59 16-1,0 1 17-15,0 1 19 0,0 0 10 16,0 1-9-16,0 2 16 15,0 1-12-15,0 0-36 16,0 3-4-16,0 2 21 16,0 0-11-16,0 2-28 15,0 0-30-15,0 0-12 16,0 0 9-16,0 0-12 16,-4 4 3-16,-5 10 2 15,0 10-16-15,-6 11 40 16,-3 8-5-16,-7 10-20 0,-2 7 8 15,-2 4-9-15,-4 6-6 16,-1 3 12-16,1 3-20 16,2 2 6-16,0 4-6 15,2 2 0-15,-3 1 6 16,-3 5-6-16,-9 14-1 16,3-8 17-16,-3 4-17 15,4-1-12-15,6-15 11 16,-2 6 1-16,7-10 0 15,5-9 0-15,4-9 0 16,4-12-1-16,3-6 1 16,2-8 0-16,0-6 0 0,0-3 1 15,0-2 5-15,-1-3-6 16,-1 0 0-16,1-1-1 16,2-3 7-16,1-3-7 15,-1 0 1-15,2-3 0 16,1-2 5-16,3-2-5 15,2-4 0-15,2-2-6 16,0-2 6-16,0 0-1 16,0-12-35-16,15-27-95 15,1 3-351-15,-1 0-748 0</inkml:trace>
  <inkml:trace contextRef="#ctx0" brushRef="#br0" timeOffset="74804.66">20863 1073 481 0,'0'0'80'15,"0"0"-68"-15,0 0 21 0,0 0 106 16,0 0 99-16,0 0-15 15,0 0-54-15,-67-18 23 16,48 15-29 0,-2-1-91-16,1 1-36 15,0-4 61-15,0-1 8 0,2 2-11 16,1 1 19-16,-2 1 27 16,2-3 24-16,1 1 31 15,1 2-40-15,3-2-11 16,1-2 17-16,5 2-17 15,-1 0 13-15,4 0-38 0,1 5-4 16,2-2-19 0,0 3-25-16,0 0-2 0,0-2-3 15,0 2-13-15,0 0-53 16,0-2 0-16,0 0 0 16,10-2 0-16,7 0 0 15,8-2 0 1,4 2 0-16,2 0 0 0,6 4 0 15,11 0 0 1,4 0 0-16,14 4 0 16,7 10 0-16,12 2 0 0,9 0 0 15,6-2 0-15,2 0 0 0,22-3 0 16,22-6 0 0,21-3 0-16,6-2 0 15,-12 0 0-15,-18 0 0 16,-39 0 0-1,-19-2 0-15,-21 0 0 0,-3 2 0 0,7 0 0 16,13 0 0-16,6 0 0 16,-2 0 0-16,-5 0 0 15,-2 0 0-15,-3 0 0 16,-3 0 0-16,-9 0 0 16,-8 0 0-16,-10 0 0 0,-8 0 0 15,-3 0 0-15,-5 0 0 16,-2 0 0-16,-1 0 0 15,-3 0 0-15,-4 0 0 16,0 0 0 0,-9 0 0-16,-1 0 0 0,-4 0 0 15,-5 0 0-15,3 0 0 16,-1 0-62-16,0 0-100 16,2 0-78-16,-2 0-61 15,3 0-25-15,-5 0 133 16,0 0 126-16,0 0 67 15,0-2 1-15,-3-3 48 0,-3-2 71 16,0 1 62-16,0 1 33 16,2 0 9-16,0 3-48 15,1 2-55-15,-3 0-29 16,-5 0-43-16,-5 12-20 16,-6 16-1-1,-2 12-1 1,-1 13 11-16,3 11-38 15,3 8 0-15,6 12 0 16,7 21 0-16,2 25 0 0,4 18 0 16,0-11 0-16,0-29 0 15,0-32 0-15,0-18 0 16,0 6 0-16,-3 5 0 16,-2 3 0-16,-1-8 0 15,-3-6 0-15,-2-10 0 16,-1-4 0-16,0-8 0 15,-2-5 0-15,1-5 0 16,2-6 0-16,1-2 0 16,6-4 0-16,-2-8-56 15,1-3-458-15,1-3-641 0</inkml:trace>
  <inkml:trace contextRef="#ctx0" brushRef="#br0" timeOffset="76004.36">19963 2835 1101 0,'0'0'327'15,"0"0"-82"-15,0 0 62 0,0 0-37 16,0 0-59 0,0 0-4-16,0 0 3 0,-111-6 16 15,101 2-33-15,2 0-22 16,1 2-18-16,3 2-42 16,2 0-24-16,2 0-21 15,0-2-24-15,0 2 3 16,0 0-6-16,0 0-8 15,6 0 1-15,19 0-31 16,15 0 20-16,16 0-21 16,15 0 0-16,27 0 0 15,28 0 0-15,28 0 0 0,7 4 0 16,-7 2 0 0,-12-2 0-16,-13-2 0 0,-2 2 0 15,-17-2 0 1,-19 0 0-16,-20 0 0 0,-1-2 0 15,9 0 0-15,15 0 0 16,13 0 0-16,-4 0 0 16,-3 0 0-16,-5 0 0 15,-5 0 0-15,-8-4 0 0,-1 2 0 16,-6-2 0 0,-4 2 0-16,-1-2 0 0,-3 2 0 15,-5 0 0-15,0 0 0 16,1 0 0-16,-5 0 0 15,-3-2 0-15,-4 2 0 16,-6 0 0-16,-9 2 0 16,-5-2 0-16,-9 0 0 31,-4 0 0-31,-2 0 0 0,-3 2 0 0,-4-2 0 16,0 2 0-16,0-2 0 15,-1 2 0-15,-1-2 0 16,2 2 0-16,-2 0 0 0,-1 0 0 15,3-2 0-15,5 2 0 16,3-2 0 0,6 0 0-16,1 0 0 0,1 0 0 15,-5 0 0-15,-2 0 0 16,-10 0 0-16,-8-4 0 16,0 0 0-16,-68-4-152 15,-3 0-629-15,-16 2-1108 0</inkml:trace>
  <inkml:trace contextRef="#ctx0" brushRef="#br0" timeOffset="76763.59">17639 1383 1654 0,'0'0'881'0,"0"0"-317"16,0 0-183-16,0 0-113 16,0 0-82-16,0 0-24 15,0 0-162-15,-29-22 0 16,2 88 0-16,-10 39 0 15,-6 31 0-15,5-8 0 16,11-25 0-16,17-41 0 16,7-36 0-16,3-6 0 15,0-12 0-15,0-8 0 16,7-24 0-16,13-35 0 16,4-18 0-16,3-14 0 15,-2-5 0-15,-1 0 0 16,-5 8 0-16,-2 13 0 0,-6 19 0 15,-4 22 0-15,-3 22 0 16,1 12 0-16,1 14 0 16,8 26 0-16,3 15 0 15,8 9 0-15,4 6 0 16,0-2 0-16,0-2 0 16,-4-6 0-16,-4-10 0 15,-5-11 0-15,-7-12-18 16,-5-13-135-16,-4-10-122 15,-13-4-51-15,-16-18-371 16,-4-8-321-16</inkml:trace>
  <inkml:trace contextRef="#ctx0" brushRef="#br0" timeOffset="76936.45">17461 1636 365 0,'0'0'1881'0,"0"0"-1176"15,0 0-357-15,0 0-14 16,0 0-97-16,0 0-87 15,0 0-74-15,129 0-76 16,-55-2 0-16,8-14 0 16,27-10-134-16,-21 6-506 15,-17 2-985-15</inkml:trace>
  <inkml:trace contextRef="#ctx0" brushRef="#br0" timeOffset="77935.66">20413 591 1380 0,'0'0'712'0,"0"0"-150"15,0 0-214-15,-37-134 4 16,29 108-81-16,4 10-83 16,2 10-25-16,-3 6-43 15,1 0-120-15,0 16 0 16,-6 20 0-16,1 16 0 16,-1 8 0-16,0 2 0 0,4-3 0 15,3-9 0-15,3-12 0 16,0-14 0-16,0-10 0 15,0-10 0 1,0-4 0-16,0-2 0 0,0-22 0 16,7-10 0-16,3-14 0 15,0-9 0-15,1-7 0 16,5-2 0-16,-3 2 0 16,3 10 0-16,-5 14 0 15,-1 16 0-15,0 15 0 0,1 9 0 16,5 3 0-16,4 19 0 15,0 6 0-15,-2 4 0 16,-7 2-27-16,-4 0-47 16,-7 0 2-16,-5-2 35 15,-22-4 28-15,-8-2 9 16,-1-6 6-16,5-7 0 16,9-6 4-16,13-5-8 15,9-2 22-15,0 0 12 16,17 0-27-16,18-4 0 15,9-5-8-15,7 0 0 16,2 4-1-16,-1 2-8 16,-5 3-19-16,-9 0 7 0,-12 14 2 15,-10 8 8 1,-10 4-10-16,-6 5 13 0,-6-1 7 16,-24 2-1-16,-7-4 1 15,-10-2 21-15,-6-4 18 16,-3-6 22-16,2-4-4 15,8-6-9-15,7-4-48 16,13-2 0-16,10 0 0 16,16 0-51-16,2-4-174 15,19 2-797-15</inkml:trace>
  <inkml:trace contextRef="#ctx0" brushRef="#br0" timeOffset="78501.53">24183 547 2061 0,'0'0'770'0,"0"0"-413"15,0 0-89 1,0 0-85-16,-127-14-73 0,94 22-43 16,-3 16-5-16,1 10-4 15,1 4 16 1,7 2-41-16,11-1 20 0,14-6-53 16,2-2 0-16,31-5 0 15,19-8 0-15,14-8 0 16,9-10 0-16,8 0 0 15,-8 0 0-15,-8-14 0 16,-18 2 0-16,-16 2 0 16,-14 4 0-16,-9 0 0 15,-8 4 0-15,0 2 0 16,0 0 0-16,0 0 0 16,0 16 0-16,-14 8-354 0,-1 8-1100 0</inkml:trace>
  <inkml:trace contextRef="#ctx0" brushRef="#br0" timeOffset="79167.23">23392 2998 2043 0,'0'0'878'16,"0"0"-321"-16,0 0-251 16,0 0-91-16,0 0-118 15,0 0-97 1,0 0 0-16,0 52 0 0,0-2 0 16,0 8 0-16,7 4 0 15,-1-8 0-15,-1-5 0 16,-3-16 0-16,2-11 0 15,-4-11 0-15,0-11 0 16,0-2 0-16,0-26-35 16,-11-17-218-16,-5-9-97 15,1-8-112-15,2-6 96 16,-1 4 84-16,4 5 199 0,3 14 83 16,4 10 219-16,1 15 124 15,2 8 121-15,0 8-184 16,0 4-100-16,0 0-75 31,18 8-18-31,11 14 3 16,9 6-27-16,11 7-63 0,9 2 0 15,2 2 0-15,-3-1 0 16,-5-2 0-16,-14-4 0 16,-18-2 0-16,-18 0 0 15,-2-2 0-15,-29 2 0 16,-17 0 0-16,-10-3 0 15,-11-4 0-15,-7 0 0 16,-5-7 0-16,-33-2 0 16,18-4-303-16,14-6-886 0</inkml:trace>
  <inkml:trace contextRef="#ctx0" brushRef="#br0" timeOffset="79828.66">19586 3232 1575 0,'0'0'832'16,"0"0"-265"-16,0 0-31 15,0 0-289-15,0 0-91 16,0 0-88-16,0 0-4 16,-35 87-13-16,29-24-51 15,-2 6 0-15,4 1 0 16,4-6 0-16,0-10 0 15,0-9 0-15,0-16 0 16,0-11 0-16,0-14 0 16,2-4-119-16,8-58-137 15,-4-4-541-15,0-8-413 0</inkml:trace>
  <inkml:trace contextRef="#ctx0" brushRef="#br0" timeOffset="80033.27">19578 3188 1783 0,'0'0'968'15,"0"0"-513"-15,0 0-175 16,0 0-100-16,0 0-74 16,0 0-29-16,0 0 11 15,40-2-32-15,-5 2-20 16,17 0-8-16,8 0-18 0,9-16-10 16,-5-2-58-1,-6 4-58-15,-18 2-92 0,-17 10-98 16,-23 2-62-16,0 4-188 15,-63 38 237 1,5-4-199-16,-4 0-303 0</inkml:trace>
  <inkml:trace contextRef="#ctx0" brushRef="#br0" timeOffset="80222.4">19515 3487 842 0,'0'0'735'16,"0"0"-252"-16,0 0 14 15,0 0-141-15,0 0-11 16,0 0-80-16,0 0-88 15,-22 18-56-15,44-16 16 0,10-2-55 16,10 0-56-16,5 0-25 16,-1 0-1-16,1 0-82 15,-11 0-100-15,-19 0-287 16,-9 12-218-16,-8 4-214 0</inkml:trace>
  <inkml:trace contextRef="#ctx0" brushRef="#br0" timeOffset="80458.1">19424 3896 2038 0,'0'0'779'0,"0"0"-408"15,0 0-49 1,0 0-130-16,0 0-64 0,0 0-8 16,0 0-20-16,123 6-54 15,-65-6-46-15,13 0 0 16,6-8 0-16,2-6 0 15,-11 0 0-15,-10 4 0 16,-12 2 0-16,-15 2-53 16,-8 2-86-16,0 0-130 15,-7 0-368-15,-3-1-630 0</inkml:trace>
  <inkml:trace contextRef="#ctx0" brushRef="#br0" timeOffset="80599.31">20328 3974 2244 0,'0'0'754'0,"0"0"-510"15,0 0-111-15,0 0-133 16,0 0-573-16,0 0-1396 0</inkml:trace>
  <inkml:trace contextRef="#ctx0" brushRef="#br0" timeOffset="83334.37">25524 1664 176 0,'0'0'1728'0,"0"0"-1063"0,0 0-184 16,0 0-123-16,0-102-72 15,-2 102-131-15,-4 22-71 16,-4 40-6-16,-7 40 7 16,-3 33-85-16,-1-5 0 0,8-28 0 15,5-33 0-15,2-29 0 16,4-7 0-16,0-2 0 16,0-9 0-1,2-18 0-15,0-4 0 0,0-34 0 16,0-34 0-16,0-37 0 15,0-33 0-15,0 3 0 16,2 29 0 0,5 32 0-16,2 36 0 15,4 6 0-15,5 4 0 16,9 6 0-16,11 14 0 0,6 8 0 0,7 0 0 16,3 20 0-16,-5 10 0 15,-9 6 0-15,-13 8 0 16,-18 4-35-16,-9 6 4 31,-18 1-7-31,-24-1 28 16,-10-7 10-16,-6-4 0 0,8-11 0 0,4-12 8 15,17-6 10 1,14-8 9-16,13-6-21 0,2 0 2 16,13 0-7-1,23 0-1-15,13 0 18 16,9 0-18-16,7 0 8 0,-1 2-8 0,-4 18-17 15,-8 8 1-15,-12 6 10 16,-16 6 1-16,-15 6-1 16,-9 1 12-16,-6-4-4 15,-30 2 5-15,-13-7 5 16,-7-8-10-16,-4-10 39 16,-1-8-41-1,11-10 0-15,5-2 0 0,11 0 0 16,14-12 0-16,11-2 0 15,9 2 0-15,0 2 0 16,21 2-44-16,14 4-136 0,25 4-386 16,-8 0-305-16,-6 0-489 0</inkml:trace>
  <inkml:trace contextRef="#ctx0" brushRef="#br0" timeOffset="83935.19">26863 1700 963 0,'0'0'413'0,"0"0"-34"16,0 0 19-16,0 0-79 16,0 0 1-16,0 0-28 15,0 0-30-15,10-82-54 16,-24 78-56-16,-7 2-50 16,-7 2-18-16,-6 4-27 15,-6 24-24-15,-2 16 16 16,1 14-23-16,6 10 13 0,11 11-39 15,10-3 0 1,14-4 0-16,0-10 0 0,23-12 0 16,17-12 0-16,13-12 0 15,10-15 0-15,1-11 0 16,3 0 0-16,-5-15 0 16,-6-9 0-16,-10 2 0 15,-11 4 0-15,-14 2 0 16,-9 6 0-16,-8 6 0 15,-1 0 0-15,-3 4 0 16,0 2-96-16,-5 12-484 16,-9 3-526-16</inkml:trace>
  <inkml:trace contextRef="#ctx0" brushRef="#br0" timeOffset="84469.27">27519 1572 1185 0,'0'0'590'0,"0"0"-61"0,0 0 40 16,0 0-199-16,0 0-36 16,0 0-66-16,0 0-110 15,6-74-65-15,-8 102-93 16,-7 18 0-16,-2 14 0 16,0 12 0-16,4 8 0 15,2-4 0-15,1-5 0 16,4-13 0-16,0-12 0 0,0-14 0 15,0-12 0 1,0-12 0-16,0-8 0 16,0 0-26-16,0-32-131 15,0-46-368-15,0 6-208 0,0-4-236 16</inkml:trace>
  <inkml:trace contextRef="#ctx0" brushRef="#br0" timeOffset="84862.13">27494 1439 1702 0,'0'0'733'0,"0"0"-233"16,0 0-157-16,0 0-100 0,0 0-104 16,0 0-8-1,0 0-49-15,0-5-16 0,0 5 5 16,0 0-40-16,0 0 5 16,2 0-17-16,11 7-19 15,12 8 0-15,8 3 0 16,9 2 0-1,12 6 0-15,8 2 0 0,5 4 0 16,3 2 0-16,-4 4 0 16,-3 2 0-16,-15 4 0 15,-11 4 0-15,-20 5 0 16,-17 1 0-16,-2 2 0 16,-34 0 0-1,-15-2 0-15,-14-4 0 0,-6-4 0 16,-2-5 0-16,3-9 0 0,8-9 0 15,14-8 0-15,14-8 0 16,12-7 0-16,13 0 0 16,6 0 0-16,3-4 0 15,0-7 0-15,7-3 0 16,13 0 0-16,18-7-59 16,-2 8-473-16,-3-1-605 0</inkml:trace>
  <inkml:trace contextRef="#ctx0" brushRef="#br0" timeOffset="85493.63">28301 1558 821 0,'0'0'1588'16,"0"0"-1033"-16,0 0-88 15,0 0-201 1,0 0-64-16,89-119-5 16,-54 106-197-16,5 0 0 15,9 1 0-15,5 5 0 16,1 0 0-16,-1 3 0 16,-5 2 0-16,-11 1 0 15,-13 1-147-15,-15 0-135 16,-10 0-76-16,-4 0-166 15,-29 1 17-15,-12 9 25 16,-8 2 175-16,-1-2 47 16,3-2 260-16,9 1 93 15,6-5 171-15,7 0 81 0,11-1 49 16,5 0 73 0,6-3-195-16,5 1 6 0,-1 2-71 15,1 1-34-15,2 7-31 16,0 6-2-16,0 9-48 15,0 6-92-15,0 8 0 16,0 6 0-16,0 6 0 16,0 6 0-16,0 2 0 15,0-1 0-15,-2-1 0 16,-2-4 0-16,1-8 0 16,1-6 0-16,2-6 0 0,0-8 0 15,0-6 0 1,13-3 0-16,12-3 0 0,10-7 0 15,15-5 0-15,8-2 0 16,8 0 0-16,5-4 0 16,-6-10 0-16,-5 2 0 15,-13-2 0-15,-13 2 0 16,-14 0 0-16,-7 0 0 16,-11 2-68-16,-2-2-89 15,-24-2-187-15,-12 2-348 16,-6-2-334-16</inkml:trace>
  <inkml:trace contextRef="#ctx0" brushRef="#br0" timeOffset="85697.93">28336 1891 1833 0,'0'0'746'16,"0"0"-165"-16,0 0-128 15,0 0-317-15,0 0-16 16,135-46-24-16,-58 34-24 15,10-5-13-15,4 3-59 16,-4-1 0-16,-7 1 0 16,-18 1 0-16,-17 4-11 15,-23 2-85-15,-22 3-22 16,-11 2-212-16,-18 2-630 0</inkml:trace>
  <inkml:trace contextRef="#ctx0" brushRef="#br0" timeOffset="85904.23">29435 1913 1886 0,'0'0'1306'0,"0"0"-1056"0,0 0-157 16,0 0-93-16,0 0-560 0</inkml:trace>
  <inkml:trace contextRef="#ctx0" brushRef="#br0" timeOffset="88557.11">25767 3044 1527 0,'0'0'896'0,"0"0"-521"16,0 0-76-16,0 0-97 15,0 0-132-15,0 0 8 16,0 78-4-16,0-36-19 16,0 2 22-16,0-2-47 15,0-5-9-15,20-10 20 16,7-9-40-16,8-9-1 15,12-9 18-15,7-3-16 16,3-21 28-16,1-6-29 16,-6-6 1-16,-12-4 24 0,-9 0-25 15,-15 2 23-15,-12 6 27 16,-4 8 8-16,-4 7 20 16,-19 12-22-16,-3 5-57 15,-1 0 0-15,3 20 0 16,6 10 0-16,7 4 0 15,11 2 0-15,0 0 0 16,15-2 0-16,16-3 0 16,12-8 0-16,3-5 0 15,4-1 0-15,-2-3 0 16,-3-3 0-16,-9 4 0 0,-9-1 0 16,-10 1 0-16,-10 4-3 15,-7-1 6-15,0 2-3 16,-18-2 0-16,-15 0-17 15,-7-2 16-15,-9-4-39 16,-3-8-77-16,-10-8-125 16,13-20-354-16,11-10-571 15</inkml:trace>
  <inkml:trace contextRef="#ctx0" brushRef="#br0" timeOffset="88729.6">26081 2851 2440 0,'0'0'662'16,"0"0"-311"-16,0 0-92 15,0 0-163-15,0 0-96 16,0 0-30-16,125-34-321 16,-85 34-575-16</inkml:trace>
  <inkml:trace contextRef="#ctx0" brushRef="#br0" timeOffset="89159.99">27307 3176 2266 0,'0'0'546'0,"0"0"-325"15,0 0 56-15,0 0-27 16,0 0-121-16,0 0-22 16,-123-96-28-16,88 96-29 15,-1 16-14-15,0 16-36 16,9 8 10-16,12 4 5 16,11-2-7-16,4-4 8 0,11-6-16 15,18-11-6-15,4-10 5 16,2-11 0-16,1 0 1 15,-3-15 12-15,-4-12-3 16,-2-3 12 0,-7-2-20-16,-4 2 16 15,-5 2-17-15,-2 6-5 0,-5 8-3 0,-2 8 8 16,1 6 5-16,-1 6-5 16,3 20 0-16,4 8 19 15,6 2-19-15,9-2-64 16,28-17-182-16,-3-9-429 15,-4-8-367-15</inkml:trace>
  <inkml:trace contextRef="#ctx0" brushRef="#br0" timeOffset="90891.01">27915 2923 2191 0,'0'0'702'0,"0"0"-342"15,0 0-16-15,0 0-203 16,0 0-76-16,0 0 14 16,0 0-7-16,-22-32-6 15,-7 32-33-15,-4 12-24 16,-1 10 22-16,3 6-28 16,11 0-3-16,11 3 0 15,9-1 0-15,0-2 0 0,29-2 0 16,9-2 0-16,10 0 0 15,4-2 0-15,-1 0 0 16,-4 0 0-16,-10 0 0 16,-12 0 0-16,-13 0 0 31,-12 0 0-31,0 0 0 0,-21-1 0 0,-14-3 0 16,-5-6 0-16,-5-9 0 15,5-3 0-15,9-3 0 16,8-22 0-16,15-8 0 15,8-10 0-15,11-3 0 16,26-2 0-16,13 2 0 16,3 8 0-16,0 8 0 0,-3 14 0 15,-11 9 0-15,-7 7 0 16,-8 7 0-16,-6 17 0 16,-2 8 0-16,-5 6 0 15,-4 2 0-15,-1-2 0 16,1-6 0-16,-1-6 0 15,4-10 0-15,-2-10 0 16,5-6 0-16,6 0 0 16,1-16 0-1,2-12 0-15,2-2 0 16,1-4 0-16,-5 4 0 16,-7 6 0-16,-2 8 0 15,-3 8 0-15,-4 8 0 16,0 0 0-16,5 6 0 15,5 16 0-15,3 4 0 16,8 2 0-16,4-2 0 16,2-8 0-16,4-10 0 15,1-8-15-15,-5-4 15 16,-2-24-10-16,-6-8 10 16,-8-8 3-16,-6-4-2 15,-6-8-2-15,-3-4-5 0,0-5 6 16,-9 1 4-16,-9 6-3 15,2 14 22-15,3 16-23 16,4 22 0-16,5 6 0 16,-2 28 0-16,6 22 0 15,0 12 0-15,0 10 0 16,0-1 0-16,6-7 0 16,2-10 0-16,1-16 0 15,-3-14 0-15,2-12 0 16,-2-12 0-16,3 0 0 0,0-20 0 15,0-10 0-15,4-4 0 16,3 2 0-16,-1 4 0 16,6 8 0-16,3 6 0 15,0 10 0-15,5 4 0 16,0 0 0-16,0 19 0 16,-6 8 0-16,-5 5 0 15,-11 4 0-15,-7 2 0 16,0-4 0-16,-27-4 0 15,-9-6 0-15,-7-6 0 16,-1-5 0-16,6-8 0 0,12-5 0 16,7 0 0-16,15-4 0 15,4-14 0-15,20-6 0 16,22-6-90-16,16-6-30 16,13-4-110-16,4-2-53 15,-2-4 67-15,-11-3 95 16,-10 3 121-16,-19 2 18 15,-16 6 115-15,-15 4 171 16,-2 8-68-16,-6 6-64 0,-13 10 25 16,-8 10-197-1,-2 0 0-15,-3 22 0 0,-1 16 0 16,6 6 0-16,11 1 0 16,12-4 0-16,4-9 0 15,8-9 0-15,21-14 0 16,3-9 0-16,2 0 0 15,-1-19 0-15,-7-9 0 16,-3-5 0-16,-7 4 0 16,-5 0 0-16,-5 7 0 15,-4 8 0-15,-2 6 0 16,0 8 0-16,0 0 0 16,0 6 0-16,2 22 0 0,6 16 0 15,-2 14 0 1,7 15 0-16,1 21 0 0,-1 24 0 15,-4 21 0-15,-4-11 0 16,-5-24 0-16,0-29 0 16,0-24 0-16,-7 4 0 15,-8-1 0-15,-6-6 0 16,-4-16 0-16,-4-20 0 16,-4-12 0-16,-2-8 0 15,1-30 0-15,7-16 0 16,14-33 0-16,13-45 0 15,36-44 0-15,22-13 0 16,2 31-12-16,-8 45-59 0,-19 54 5 16,-9 18 54-16,1 5 3 15,-3 8 9-15,-5 6 21 16,-5 14 21-16,-5 8 18 16,1 4-30-16,6 20-13 15,1 8-17-15,6 6 0 16,1 3 0-16,-2-1 0 15,0-4 0-15,-5-10 0 16,-3-6 0-16,-6-10 0 16,-6-6 0-16,0-4 0 15,0 0 0-15,-2-18 0 16,-9-10 0-16,2-8 0 0,2-7 0 16,7-4 0-16,0-2 0 15,0 7 0-15,11 6 0 16,9 12 0-16,5 10 0 15,9 14-110-15,-8 0-378 16,-1 2-527-16</inkml:trace>
  <inkml:trace contextRef="#ctx0" brushRef="#br0" timeOffset="92059.9">29973 2837 1987 0,'0'0'662'0,"0"0"-322"15,0 0-58 1,0 0-76-16,0 0-77 16,0 0-31-16,0 0 7 0,-87-88-54 15,58 94-15-15,3 16-5 0,2 6-29 16,8 0 4 0,9 2 1-16,7-6-7 0,0-4 0 15,16-8-7 1,8-8 7-16,1-4 29 0,-1-2-7 15,-1-16 8 1,-4 0 9-16,-3 2 2 0,-5 4-41 16,-4 4 0-16,0 4 0 15,-2 4 0-15,1 0 0 16,5 8 0-16,1 10 0 16,3 2 0-16,1-4-50 0,1-6-67 15,1-10-81 1,-3 0-28-16,1-16 79 0,-5-18 32 15,-3-6 55-15,-4-6 34 16,-2-4 26-16,-2-6 9 16,0-2 36-16,0 4 41 15,0 5 50 1,0 13 51-16,0 16-4 16,0 18-25-1,0 2-23-15,0 40-135 0,0 33 0 0,0 40 0 31,0 40 0-31,7 8 0 0,-1-13 0 16,1-36 0 0,0-41 0-16,-5-24 0 0,0-14 0 15,-2-3 0-15,0-10 0 16,0-10 0-16,0-10-36 16,0-18-122-16,-2-24-118 15,-5-19-40-15,2-27-144 16,3-30 77-16,2 3-117 15,0 15 252-15,0 20 248 16,0 26 91-16,0 2 264 0,7 4 160 16,4 10-178-16,7 12-27 15,6 8-135-15,5 4-92 16,7 7-61-16,-1 7-20 16,0 0-2-16,-12 8-19 15,-6 15 8-15,-15 4-11 16,-2 8-25-16,-14-1 46 15,-17 2 0-15,-7-4 1 16,0-6 21-16,7-6-19 16,6-6 11-16,10-8 10 15,13-6-5-15,2 0 30 16,13-10-8-16,23-18-25 16,13-10-15-16,9-8-1 0,0-6-14 15,-3-2-5-15,-8-1 1 16,-11 8 17-16,-14 4 2 15,-13 15 21-15,-9 10 62 16,0 12 8 0,-2 6-26-16,-13 12-18 0,-1 22-46 15,0 12 21-15,5 11-7 16,4 2-8-16,7 2 20 16,0-7-18-16,0-4 5 15,7-12-1-15,4-8-11 16,-2-10-3-16,0-10 1 15,-3-10 0-15,4 0 11 16,3-6 27-16,5-18-38 16,4-2 0-16,2-2 0 0,3 2 0 15,-2 8 0-15,-6 6 0 16,0 12 0 0,-7 0 0-16,0 10 0 0,-3 16 0 15,-5 8 0-15,0 4 0 16,-4 2 0-16,0-4 0 15,0-4 0-15,0-9 0 0,0-7-50 16,0-9-46-16,0-7-177 16,0 0-92-16,-2-11-736 0</inkml:trace>
  <inkml:trace contextRef="#ctx0" brushRef="#br0" timeOffset="92757.65">31916 2695 1182 0,'0'0'1665'16,"0"0"-1185"-16,0 0-106 15,0 0-128 1,0 0-97-16,0 0-149 0,-127 20 0 16,100 8 0-1,6 2 0-15,9 0 0 0,10-4 0 16,2-6 0-1,18-6 0-15,20-6 0 0,13-8-24 16,4 0 9-16,-3-6-8 16,-9-14 16-16,-17-6 7 15,-14-2 6-15,-12-6-5 16,-7-4 29-16,-22 1-30 16,-10 4 17-16,2 5-17 0,1 8 1 31,9 7 1-31,12 7-2 0,10 6-8 15,5 0 7-15,18 0-40 16,24 0 12-16,16 0-20 0,14 0 4 16,4-13 36-16,-3-14-9 15,-11-7 18-15,-13-8 15 16,-17-4-9-16,-12 0 53 16,-11 4 8-16,-9 6-2 15,0 10-65-15,0 9 0 16,-11 16 0-16,-1 1 0 0,-1 24 0 15,-1 24 0 1,3 18 0-16,3 16 0 0,6 9 0 16,2 3 0-16,0 0 0 15,0 0 0-15,0-8 0 16,4-5 0-16,0-15 0 16,1-14 0-16,-5-16 0 15,0-14-47-15,-3-22-232 16,-15-14-305-16,-3-14-876 0</inkml:trace>
  <inkml:trace contextRef="#ctx0" brushRef="#br0" timeOffset="92900.65">32157 2787 2435 0,'0'0'675'0,"0"0"-424"16,0 0 51-16,170-16-167 15,-93 10-92-15,17-8-43 16,-18 2-370-16,-27 0-1586 0</inkml:trace>
  <inkml:trace contextRef="#ctx0" brushRef="#br0" timeOffset="94170.51">13943 726 1930 0,'0'0'681'0,"0"0"-184"16,0 0-124-16,0 0-110 15,0 0-106-15,0 0-89 16,-27-23-29-16,15 36-6 15,6-3-26-15,2-5 5 16,1-2-11-16,3-3-1 0,0 0 35 16,0 0-35-16,0-3 0 15,0-12 0-15,-8-7 0 16,-10-2 0-16,-11-1 0 16,-7 7 0-16,-10 8 0 15,-10 10 0-15,-9 10 0 16,-7 30 0-16,4 21 0 15,7 13 0-15,13 8 0 16,19 4 0-16,24-5 0 16,5-9 0-16,45-12 0 15,24-14 0-15,15-16 0 16,10-18 0-16,2-12 0 16,-14-6-11-1,-15-20-17-15,-25-4-5 0,-22-6 27 0,-20 0-3 16,-4-2 10-16,-31 4-1 15,-8 6 0-15,-1 10 1 16,1 7 19-16,15 9-10 16,7 2 1-16,13 0 7 15,8 0-12-15,0 4 3 16,17 2-8-16,16-2 9 16,10-4-10-16,6 0 0 15,2-8 0-15,-5-6 0 16,-9 2 0-16,-16 6 0 15,-9 2 0-15,-10 4 0 16,-2 2 0-16,0 22 0 0,0 15 0 31,0 12 0-31,-4 10 0 0,-1 5 0 0,3-2 0 16,2-2 0-16,-3-6 0 16,3-9 0-16,0-11 0 15,0-8 0-15,0-14 0 16,3-12-59-16,15-12-290 15,-3-20-317 1,1-6-442-16</inkml:trace>
  <inkml:trace contextRef="#ctx0" brushRef="#br0" timeOffset="95362.73">14488 1279 664 0,'0'0'1931'0,"0"0"-1233"15,0 0-179-15,0 0-235 16,0 0-284-16,0 0 0 16,0 0 0-16,68-24 0 15,-20 12 0-15,8-2 0 16,4 2 0-16,-4 2 0 16,-9 2 0-16,-12 4-186 15,-15 2-650-15,-17 2-558 0</inkml:trace>
  <inkml:trace contextRef="#ctx0" brushRef="#br0" timeOffset="95534.68">14558 1470 2116 0,'0'0'725'0,"0"0"-273"16,0 0-76-16,0 0-107 16,0 0-111-16,118 15-158 15,-51-19 0-15,6-10 0 16,18-12-56-16,-14 6-423 15,-25 2-1042-15</inkml:trace>
  <inkml:trace contextRef="#ctx0" brushRef="#br0" timeOffset="97002.96">33645 2452 157 0,'0'0'1939'0,"0"0"-1547"15,0 0 104-15,0 0-198 16,-138-52-90-16,105 52-109 16,-5 8-40-16,-9 18-4 15,-1 8 25-15,-6 6 17 16,2 8-10-16,8 6-9 15,9 3-27-15,14 1-51 16,15-2 0-16,6-2 0 16,19-6 0-16,26-8 0 15,16-11-8-15,1-14-32 0,5-12-86 16,-7-3-3 0,-14-18-32-16,-17-15-49 0,-17-5 68 15,-12 0 4-15,-20-2 34 16,-18 8 86-16,-5 4 18 15,1 10 21-15,9 8 67 16,6 4 27-16,14 2 2 16,11 4-8-16,2 0-23 15,0 0-25-15,19 0-16 16,10 0 32-16,7 0-13 16,7 2-32-16,-4 0 4 0,-3 0-14 15,-5-2-2-15,-11 2 11 16,-7-2-1-16,-5 2-1 15,-6 4-19-15,0 2-10 16,-2 8 0-16,0 10 14 16,0 10 6-16,0 12 29 15,-14 10-49-15,3 0 0 16,1 3 0-16,0-7 0 16,6-4 0-16,4-10 0 15,0-8 0-15,6-14-182 16,12-10-491-16,5-8-683 0</inkml:trace>
  <inkml:trace contextRef="#ctx0" brushRef="#br0" timeOffset="97122.71">33864 2923 2109 0,'0'0'791'0,"0"0"-488"16,0 0-200-16,0 0-103 15,0 0-981-15</inkml:trace>
  <inkml:trace contextRef="#ctx0" brushRef="#br0" timeOffset="119531.53">23731 7245 307 0,'0'0'248'16,"0"0"-82"-16,0 0-33 0,0 0-29 16,0 0-27-16,0 0 2 15,36 80-1-15,-36-68-27 16,0 0 10-16,0 2-2 16,0-2-28-16,0 0-4 15,-3-2-4-15,-4-2-11 16,-4 0-12-16,-2 0 0 15,-5 0-17-15,-20 8-46 16,5-4-228-16,0-2-504 0</inkml:trace>
  <inkml:trace contextRef="#ctx0" brushRef="#br0" timeOffset="137337.06">26754 3782 816 0,'0'0'264'0,"0"0"-54"15,0 0-26-15,0 0-31 16,0 0-10-16,0 0-2 16,0 0 31-16,-101 0-11 15,91 0-7-15,-5 0-11 16,-2 0-12-16,2 0-5 15,1 0 6-15,4 0-23 16,3 0-21-16,2 0 10 0,1 0-32 16,4 0-5-16,0 0-7 15,0 0-6-15,0 0-5 16,0 0-4-16,2 4-16 16,16 2 41-16,13 4-7 15,11 0-6-15,16 2-10 16,16-4-14-16,31-2-2 15,30-6-7-15,35 0 5 16,11 0 8-16,-8-2-8 16,-12-9-8-16,-19 0 0 0,1-1-14 15,-8-2 10-15,-6 0-11 16,-21 0 0-16,-21 2 14 16,-20 2-14-16,-5 2 0 15,5-2 0-15,4-1 0 16,3 1 1-16,-18 2-1 15,-12 2 1-15,-13 2 11 16,-6 3-12-16,-10-2 0 16,-1 3-6-16,-6 0-13 0,-1 0 18 15,-2 0-4-15,-5 0 5 16,0 0 11-16,0 0-10 16,0 0 4-16,0 0-4 15,0 0-1-15,0 0 20 16,0 0-14-16,0 0 4 15,0 0 17-15,0 0-26 16,0 0 16 0,0 0-14-16,0 0 4 0,0 14-3 15,0 12-4-15,0 13 0 16,0 11 25-16,0 14-25 16,0 12 0-1,0 8 0-15,0 4 0 0,0 1 0 0,0-1 0 16,-5-4 0-16,0 3 0 15,1-5 0-15,0-4 0 16,2-2 0-16,0-6 0 16,2-6 0-16,-3-8 0 15,3-5 0-15,0-11 0 16,0-8 0-16,0-8 0 16,0-8 0-16,0-6 0 15,0-6 0-15,0-2 0 16,0 0 0-16,0-2 0 0,0 0 0 15,0 0 0-15,0 0 0 16,0 0 0-16,0 0 0 16,0 0 0-16,0 0 0 15,0 0 0-15,0 0 0 16,0 0 0-16,-14 0 0 16,-7 0 0-16,-8 0 0 15,-10 0 0-15,-7 0 0 16,-12 0 0-16,-9 2 0 15,-9 4 0 1,-10 0 0-16,-9 4 0 0,-3-2 0 0,1 0 0 16,-3 2 0-1,2-2 0-15,0 0 0 0,1 0 0 16,-1-2 0-16,0 0 0 16,1 1 0-16,-3-2 0 15,-1 1 0-15,1 1 0 16,-3-4 0-16,6 3 0 15,-2-4 0-15,5 2 0 16,5-4 0-16,9 0 0 16,6 0 0-1,10 0 0-15,11 0 0 0,6 0 0 16,11-1 0-16,7-4 0 16,4 1 0-1,10 2 0-15,1 0 0 0,8 1 0 0,4 1 0 31,2-3 0-31,0 3 0 0,0 0 0 0,0 0 0 16,0 0 0-16,0-2 0 16,4 0 0-16,10-2 0 31,3 0 0-31,6-4 0 0,-1-2 0 0,0 0-8 16,-2 0-35-16,-5 2 5 15,-5 0 8-15,-3 0 7 16,-5 2 23-16,-2 0 1 15,0 0 5-15,0 0 6 0,0 2-11 16,0 4 10-16,-5 0 9 31,1 0-11-31,0 0 0 16,-2 10-9-16,2 8 1 16,2 0-1-16,2 2 0 15,0-2-8-15,0-6 8 16,12-2-6-16,-1-6 6 15,2-4 0-15,-4 0 0 16,-2 0 12-16,-5-18-11 0,-2-6-1 16,0-4 6-16,-5-2-5 15,-15 6 14-15,-5 8-13 16,-4 12 11-16,-2 4-13 16,2 14-1-16,3 20-1 15,6 8-4-15,9 7 6 16,11-4 3-16,0-4-3 15,19-11 2-15,17-12 1 16,9-12-3-16,1-6 0 16,2-13 0-16,-6-14 0 15,-11-8 9-15,-11-3-7 16,-11 0 8-16,-9 0 3 16,0 4-13-16,-11 6-2 15,-7 8 1-15,-4 10 0 16,2 10 0-16,-3 0-5 0,4 20 6 15,3 8-1-15,7 4-13 16,7-4 8-16,2-2 5 16,0-5 1-16,15-8 0 15,3-7 0-15,2-6-9 16,11-14-79-16,-4-16-381 16,-7-8-611-16</inkml:trace>
  <inkml:trace contextRef="#ctx0" brushRef="#br0" timeOffset="138297.49">27035 3621 788 0,'0'0'220'15,"0"0"-48"-15,0 0 10 16,0 0-90-16,0 0-52 16,0 0 11-16,0 0 0 15,-62 0-25-15,57 0 27 16,-2 0 7-16,-4 0-18 16,0 0 2-16,-5 2-5 15,1 4-14-15,-1 2 0 16,1 0-3-16,1 2-6 15,3-2-9-15,5-2-7 16,2 0 0-16,0-4 0 0,2-2 0 16,2 0-5-1,-2 0-23-15,2 0 27 0,-2 0 1 16,0 0 19-16,0 0 110 16,-1 0 83-16,-1-2 42 15,0-2-1-15,-1 2-54 16,-4 2-56-16,-4 0-45 15,-3 12-50-15,-1 13 13 16,-2 7-6-16,4 4-25 0,3 2-6 16,8-4-24-1,4-8 1-15,0-10 12 0,2-6 1 16,14-10 13-16,2 0-5 16,2-2-8-16,-4-14 13 15,-5-2-8-15,-5-4 26 16,-3 0 3-16,-3 0-6 15,0 1 20-15,-16 3-31 16,-6 9-11-16,-5 7 6 16,-2 2-25-16,-4 10 9 15,4 18-10-15,2 4 0 16,10-2 0-16,5-2 0 16,12-6 0-16,0-10 7 15,7-8-5-15,15-4 8 0,7-2-8 16,-2-18-2-16,-5-4-1 15,-7 0-48-15,-13 0-49 16,-21 8-145-16,-24 6-434 16,-10 7-355-16</inkml:trace>
  <inkml:trace contextRef="#ctx0" brushRef="#br0" timeOffset="138989.97">26090 3978 1547 0,'0'0'838'0,"0"0"-348"15,0 0-197-15,0 0-109 16,0 0-52-16,-48 117-44 15,38-59-1-15,1 0-22 16,3-10-43-16,4-8-4 0,0-12-6 16,2-12-11-16,0-10 17 15,0-6 0-15,0-4 58 16,0-22-14-16,0-10-46 16,0-12 4-16,0-6-10 15,2-10-4-15,0-9 12 16,0 3-18-16,0 4 0 15,0 12 10-15,3 18 2 16,1 18 10-16,8 16-16 16,5 2-6-16,8 16 0 0,7 14-10 15,4 8 1 1,-2 4 9-16,-9 2-44 0,-8-2 2 16,-11 0-7-1,-8-6 14-15,0-3 28 0,-21-5-5 16,-4-4 0-16,-1-6 12 15,1-6 0-15,8-4 11 16,5-4-2-16,8-4 3 16,4 0 14-16,2 0-25 15,20 0 0-15,9 0 0 16,9 0 0-16,5 0 0 16,2 0 0-16,-4 4 0 0,-6 14-1 15,-8 2-14 1,-11 6 4-16,-9 0 8 0,-9 0 1 15,0 2 1-15,-20-4 1 32,-16-2 10-32,-8-4 7 0,-3-4-17 15,-3-3 26-15,4-10-6 0,11-1-13 16,8 0-8 0,27-1-20-16,0-12-233 0,27-1-693 0</inkml:trace>
  <inkml:trace contextRef="#ctx0" brushRef="#br0" timeOffset="139797.88">29620 3599 1881 0,'0'0'626'16,"0"0"-156"-16,0 0-14 15,0 0-242-15,0 0-53 0,0 0-25 16,0 0-38 0,19-46-44-16,-43 54-54 0,-9 18 0 15,-12 12 0-15,-3 14 0 16,0 10 0-1,11 3 0-15,14-1 0 16,17-8 0-16,6-8 0 0,29-10 0 16,19-10 0-16,17-11 0 15,7-13 0-15,-2-4 0 16,-3-4 0-16,-15-14 0 16,-15-1 0-16,-14 3 0 15,-12 4 0-15,-7 4 0 0,-4 2 0 16,0 6 0-16,0 0 0 15,-22 56-146-15,-2-1-595 16,-1 3-722-16</inkml:trace>
  <inkml:trace contextRef="#ctx0" brushRef="#br0" timeOffset="140299.84">29256 5559 1694 0,'0'0'711'16,"0"0"-193"-1,0 0 16-15,0-111-268 0,0 91-80 16,0 6 1 0,-2 10-187-16,0 4 0 0,-4 0 0 15,-2 14 0-15,-1 20 0 16,-1 16 0-16,0 8 0 16,4 4 0-16,3-5 0 15,3-11 0-15,0-12 0 0,7-16-51 16,9-16-251-16,15-28-231 15,-4-18-223-15,-2-8-212 0</inkml:trace>
  <inkml:trace contextRef="#ctx0" brushRef="#br0" timeOffset="140499.14">29337 5261 1435 0,'0'0'800'16,"0"0"-72"-16,0 0-178 0,0 0-353 15,0 0-76 1,0 0-14-16,0 0-14 0,44 91-28 15,-8-43-65-15,1 2 0 0,2 0 0 16,-4 0 0-16,-10-4 0 16,-14-1 0-1,-11-5 0-15,-11-3 0 0,-34 2 0 16,-38-1 0-16,-61 2-48 31,15-8-231-31,1-10-603 0</inkml:trace>
  <inkml:trace contextRef="#ctx0" brushRef="#br0" timeOffset="140868.6">26948 5584 1716 0,'0'0'698'16,"0"0"-182"-16,0 0 31 16,0 0-298-16,0 0-89 15,0 0-70-15,0 0-22 16,87-48-34-16,-25 36-34 16,7-2 0-16,2 0-60 0,-8-2-166 15,-32-4-267 1,-19 2-233-16,-12 6-427 0</inkml:trace>
  <inkml:trace contextRef="#ctx0" brushRef="#br0" timeOffset="141156.26">26888 5554 791 0,'0'0'1274'0,"0"0"-736"16,0 0-64-16,0 0-137 15,0 0-139-15,0 0 6 16,0 0-45-16,-9 81-38 15,9-48-121-15,-2 8 0 16,-2-1 0-16,1 2 0 16,0-2 0-16,3-2 0 15,0-4 0-15,0-6 0 0,0-4 0 16,0-4 0-16,12-6 0 0,11-1 0 16,5-8 0-1,15-1 0-15,10-4 0 0,8 0-80 16,-2 0-226-1,6-14-276-15,-18-6-335 0,-18 0-650 0</inkml:trace>
  <inkml:trace contextRef="#ctx0" brushRef="#br0" timeOffset="141329.26">26944 5793 2027 0,'0'0'716'0,"0"0"-382"0,0 0 11 16,0 0-182-16,156-30-91 16,-79 14-72-16,30-16-67 15,-19 3-544-15,-15 0-1204 0</inkml:trace>
  <inkml:trace contextRef="#ctx0" brushRef="#br0" timeOffset="141501.79">27852 5883 165 0,'0'0'2561'0,"0"0"-2449"0,0 0-112 16,0 0-930-16</inkml:trace>
  <inkml:trace contextRef="#ctx0" brushRef="#br0" timeOffset="144402.31">5570 2587 2266 0,'0'0'382'0,"0"0"-179"16,0 0 61-16,0 0-96 16,0 0-99-16,0 0-26 15,0 1 13-15,0 7 40 0,-12 2 6 16,-5-2-9-16,-6-3-33 15,-4-3-9-15,0-2-11 16,-4-2-5-16,5-18-11 16,0-5-9-16,5-5 10 15,6-2-23-15,3 4 11 16,10 6 9-16,2 8-21 16,0 8-2-16,2 6 1 15,17 0-16-15,5 12 15 16,4 18 1-16,7 9 0 0,-4 11-6 15,0 5 7-15,-9 8-2 16,-9 5 1 0,-10 4 0-16,-3 0 0 0,-25 2 0 15,-13-5 1-15,-9-7 9 16,1-8-10-16,-4-16 0 16,6-12 0-16,7-14 0 15,2-12 12-15,6 0-6 16,5-18 6-16,6-8 7 15,10 2-19-15,3 0 0 16,5 8-6-16,0 4-6 16,7 6 6-16,13 6 0 0,4 0-5 15,9 4 5-15,6 14-3 16,1 2 9-16,2 2-12 16,1-6-24-16,-6-4-3 15,-3-6 3-15,-5-6 3 16,-5 0 23-16,-4-18 4 15,-2-10 6-15,-5-8 27 16,-1-2-2-16,-4 2 14 16,-1 7-22-16,-5 11 11 15,0 13 5-15,3 5-33 16,4 5-8-16,4 20 1 16,7 9 7-16,5 4 19 0,0 0-19 15,1-6 0 1,-4-8-8-16,-4-6 10 0,-5-10-2 15,-4-6 0-15,-4-2 1 16,2 0 1-16,1-18-1 16,1-6-1-16,5-2 9 15,-1 4-9-15,1 6-6 16,-1 6 0-16,3 10-3 16,1 0 0-16,8 0 0 15,2 16-11-15,6 4-107 16,21 0-151-16,-8-4-420 15,-5-8-379-15</inkml:trace>
  <inkml:trace contextRef="#ctx0" brushRef="#br0" timeOffset="145103.81">6451 3112 1751 0,'0'0'799'16,"0"0"-437"-16,0 0 4 15,0 0-172-15,0 0-84 0,0 0-8 16,-73-106 12 0,42 102 7-16,-4 4-53 0,-1 8-17 15,3 18 7-15,4 12-58 16,8 2 0-16,13 4 0 16,8-4 0-16,0-6 0 15,17-8 0-15,10-10 0 16,4-16 0-16,8 0 0 15,-4-22 0-15,1-18 0 16,-5-8 0-16,-9-8 0 16,-6-6 0-16,-10-4 0 15,-6-2 0-15,0-3 0 16,-9 7 0-16,-9 10 0 0,3 16 0 16,4 17 0-16,-1 21 0 15,6 9 0 1,2 37 0-16,2 20 0 0,2 12 0 15,0 7 0-15,12-5 0 16,18-14 0-16,5-14 0 16,4-14 0-16,3-18 0 15,-5-14 0-15,-1-6 0 16,-3-10 0-16,-6-18 0 16,-7-8 0-16,-2-4 0 15,-7-2 0-15,-4 4 0 0,-5 10 0 16,0 7 0-16,-2 17 0 15,0 4 0-15,0 14-17 16,0 23 16-16,7 5 1 16,2 4 7-16,2-2-6 15,5-8-1-15,1-10-12 16,4-12-6-16,-4-10 7 16,1-4-16-16,1-4 26 15,-4-16 1-15,-2-8-1 16,0 0 1-16,0 2-9 15,-3 6 8 1,1 8-5-16,-3 10-6 16,4 2 6-16,1 6-23 15,3 16 10-15,1 4 10 0,4 2-9 16,-2-4-207-16,16-10-275 16,-7-6-388-16,-4-8-501 0</inkml:trace>
  <inkml:trace contextRef="#ctx0" brushRef="#br0" timeOffset="145890.41">7290 3025 2318 0,'0'0'675'0,"0"0"-322"16,0 0-61-16,0 0-146 15,0 0-71-15,0 0 6 16,0 0-38-16,-35-11-5 15,14 11-16-15,-4 16-11 16,1 14 4-16,2 10-5 16,6 6 7-16,7 0-17 15,9 0 0-15,0-6 0 16,25-5 0-16,13-14 0 16,6-9 0-16,10-12 0 0,4 0-24 15,-5-15-5 1,-2-16-32-16,-10-3-10 0,-10-2 32 15,-12-2 21-15,-9 2 18 16,-8 6 8-16,-2 4-2 16,0 10 43-16,-5 8 22 15,-8 8 37 1,0 0-108-16,-3 12 0 0,3 16 0 16,3 10 0-16,8 2 0 15,2 2 0-15,10-4 0 16,19-10 0-16,13-7 0 15,9-16-50-15,12-5-19 16,8-9-72-16,2-22-63 0,1-5 44 16,-9-2 61-16,-15 2 70 15,-13 4 29-15,-16 4 30 16,-11 6 104-16,-10 6 25 16,0 4-21-16,-12 6-11 15,-13 6-65-15,-6 0-31 16,-2 12-19-16,-1 16-12 15,3 12 9-15,2 2-9 0,12 0 1 16,5-4 1 0,12-8-2-16,0-11 0 0,14-12-7 15,15-7-8-15,7-10 7 16,3-24-10-16,1-10 5 16,-5-8 12-16,-6-6 0 15,-10-4 1 1,-7-4 1-16,-10-1 13 0,-2 5 13 15,0 10-3-15,-14 14-3 16,1 18 2-16,-1 18-23 16,3 2 0-16,1 34 0 15,-2 16 0-15,5 11 0 16,7 4 0-16,0 2 0 16,9-9 0-16,18-10 0 0,4-10-44 15,23-22-185-15,-10-10-303 16,-3-6-642-16</inkml:trace>
  <inkml:trace contextRef="#ctx0" brushRef="#br0" timeOffset="147103.75">8872 2673 1249 0,'0'0'575'0,"0"0"-55"0,0 0-41 16,0 0-200-16,0 0-91 15,0 0-75-15,0 0 3 16,-152 6-31-16,112 26-13 16,5 8-27-16,8 2-30 15,11-2 1 1,11-4-16-16,5-6 0 0,7-8 15 15,18-5-9-15,6-6 9 16,4-1-3-16,4-2-10 16,-4 2-1-16,-3 5-1 15,-6 3 0-15,-4 4 0 16,-6 3-8-16,-7 6 8 16,-9 1 2-16,0 2-2 0,-9-2 10 15,-16-4-10 1,-6-2 0-16,-4-10 6 0,1-6-5 15,3-10 17-15,7 0 35 16,5-14-19-16,8-14-13 16,11-6-21-16,0-4-6 15,19 2 0 1,10 4-11-16,4 10 17 0,3 8 0 16,-1 10 0-16,-2 4-1 15,1 4 1-15,-3 16-1 16,0 6 1-16,-2 2-4 15,-2 0 3-15,-7-4 2 16,-5-4-1-16,-4-8 0 16,-3-4-43-16,-4-8 18 0,0 0 23 15,5-6 2-15,7-18 0 16,1-8 0-16,6-4 0 16,-3 2 5-16,-2 6-5 31,-5 10 0-31,-4 10 20 0,-2 8 13 0,-1 0-11 15,6 14 2-15,1 14-1 0,3 2-16 16,3 4-7 0,6-2-2-16,2-8-13 0,2-10-34 15,4-14-4-15,0 0-4 16,1-22-21-16,-3-16-6 16,-6-10 36-16,-7-9 26 15,-9-7 22 1,-9-8 1-16,0-2 26 0,0 2-6 15,-9 10 23-15,-5 13 40 16,3 24 1-16,0 17 23 16,2 8-39-16,2 26-48 15,1 24 2-15,2 16 2 16,4 8 2-16,0 6-27 16,0-5 0-16,6-11 0 0,5-12 0 15,-2-16 0-15,0-16 0 31,-2-14-31-31,-1-6 14 0,6-14 16 0,1-20 1 16,3-6-1-16,1-2 0 16,1 4-3-16,0 6 4 31,0 11 10-31,2 10-4 16,0 6-4-16,6 5-2 15,1 5 0-15,2 17-14 16,-2 7 13-16,-9 6-1 15,-7 3-7-15,-11-2 8 16,0-2 1-16,-16-4-1 0,-15-4-1 16,-4-6 2-16,-5-6 6 15,1-4-6-15,-1-10-15 16,11 0-231-16,12 0-633 0</inkml:trace>
  <inkml:trace contextRef="#ctx0" brushRef="#br0" timeOffset="147833.66">10137 3038 1783 0,'0'0'949'16,"0"0"-415"-16,0 0-188 15,0 0-127-15,-42-115-87 16,24 99-74-16,-5 10-10 15,0 6-21-15,-9 2-27 0,-1 22 0 16,0 8-3-16,6 3-1 16,6-1 2-16,17-8 2 15,4-6-10-15,2-8 2 16,23-10-20-16,2-2 28 16,4-4 7-16,-2-16-7 15,-7-2 24-15,-4 1 0 16,-5 6-24-16,-7 7 0 15,0 6 0-15,-4 2 0 16,4 7 0-16,5 26 0 16,3 17 0-16,5 30 0 0,0 30 0 15,-9 27 0 1,-5-11 0-16,-5-24 0 0,0-31 0 16,-2-23 0-16,-14-4 0 15,0-6 0-15,-3-6 0 16,-4-22 0-16,1-10 0 15,-3-18 0-15,6-30 0 16,0-31 0-16,15-39 0 16,4-26 0-16,25 9 0 15,8 31 0-15,-2 40 0 16,-2 30 0-16,5 2 0 16,1 6 0-16,3 4 0 0,-5 14 0 15,-2 8 0-15,2 2 0 16,-5 20 0-16,-4 8 0 15,1 6 0 1,-7 2 0-16,-3-2 0 0,-6-4 0 16,-2-10-29-16,-4-10 13 15,-3-7-4-15,0-5 20 16,0-3 27-16,0-17 11 16,0-12-38-16,0-8 0 15,0-6 0-15,6-2 0 16,17 2 0-16,6 10 0 0,4 8 0 15,5 10 0 1,-1 7 0-16,3 5-93 0,1 6-98 16,-1 0-112-16,-1 0-148 15,11 0-149-15,-10 0-37 16,-5-4-182-16</inkml:trace>
  <inkml:trace contextRef="#ctx0" brushRef="#br0" timeOffset="148901.04">10939 2916 1355 0,'0'0'761'0,"0"0"-193"15,0 0-241-15,0 0-15 16,0 0-85-16,0 0-54 16,0 0-62-16,-113 19-57 15,86 17-9-15,7 5-12 16,4-3-20-16,9-6 5 16,7-8-18-16,0-6 0 0,0-12 0 15,16-6-3-15,4 0 3 16,0-14 14-16,1-10-14 15,-2-2 18-15,-3 4-16 16,-5 2 13-16,-1 10 13 16,-4 6-22-16,0 4 10 15,5 0-16-15,5 20 0 16,5 4 3-16,0 2-3 0,4-2-10 16,-2-8-39-16,-2-8-28 15,0-8-20-15,-5-12-19 16,-1-22 22-16,-5-9 37 15,0-7 39 1,-6-8 18-16,1-4 51 0,-5-2 28 16,0 2 1-16,0 12 7 15,0 14 10-15,0 18 27 16,0 18-124-16,-2 6 0 16,-3 38 0-16,1 34 0 15,2 38 0-15,2 33 0 16,0 9 0-16,0-25 0 15,0-39 0-15,0-36 0 0,0-16 0 16,0-4 0-16,0-8 0 16,2-10-15-16,-2-20-38 15,0-2 17 1,0-32-135-16,0-20-136 0,4-32-62 31,11-41-260-31,6 5 8 0,-3 10 145 0,1 19 476 16,-3 39 11-16,2 4 486 15,0 8 87-15,-1 18-72 16,4 16-209-16,-1 8-86 16,5 0-79-16,-4 14-65 15,0 14-34-15,-6 4-39 16,-12 4-1-16,-3 5-43 0,-12-1-23 16,-19-3 1-16,-9 0 9 15,-3-5 28-15,8-8 28 16,8-8-8-16,14-8 9 15,11-8 40-15,2 0 11 16,27-10 27-16,23-20-77 16,18-12-1-16,11-11-96 15,4-6-49-15,-7-6-20 16,-16-3 66-16,-22 4 87 16,-20 2 12-16,-18 5 111 0,-3 16 64 15,-21 10-1-15,-5 17-33 16,0 14-30-16,0 2-30 31,5 32-43-31,1 16 1 0,5 13 15 0,10 11-54 16,3 2 0-16,5-2 0 15,0-5 0-15,9-15 0 16,9-12 0-16,-1-18 0 16,2-12 0-16,-1-12 0 15,1-4 0-15,4-24 0 16,2-6 0-16,-2-6 0 15,0 0 0-15,-3 4 0 16,-5 11 0-16,-1 11 0 0,-1 14 0 16,1 0 0-16,1 17 0 15,3 15 0-15,4 5 0 16,-2 6 0-16,3-5 0 31,-6-6 0-31,1-10-66 0,1-22-209 0,-6 0-202 16,-7-10-307-16</inkml:trace>
  <inkml:trace contextRef="#ctx0" brushRef="#br0" timeOffset="150137.73">12655 2450 1416 0,'0'0'807'0,"0"0"-176"16,0 0-107-16,0 0-209 0,0 0-73 15,0 0-81-15,0 0-161 16,4-68 0-16,-4 98 0 16,-4 16 0-16,-5 16 0 15,0 9 0-15,2-1 0 16,1-4 0-16,4-10 0 15,2-12 0-15,0-14 0 16,0-14 0-16,0-10 0 16,0-6 0-16,0-2 0 15,0-24 0-15,0-10 0 16,2-14 0-16,4-10 0 16,1-8 0-16,2-3 0 15,2 6 0-15,2 6 0 0,-1 15 0 16,1 18 0-16,3 14 0 15,1 12 0-15,6 0 0 16,4 20 0-16,4 8 0 16,-4 6 0-16,-6 2 0 15,-5-2 0-15,-11-2 0 16,-5-2 0-16,0-3 0 16,-23-5 0-1,1-4 0-15,2-8 0 0,2-4 0 16,9-4 0-16,5-2 0 15,4 0 0-15,0 0 0 0,0 0 0 16,11 0 0-16,11 0 0 16,9 0 0-1,9 0 0-15,5 0 0 0,2 4 0 16,-4 12 0-16,-6 4 0 16,-10 6 0-1,-12 4 0-15,-13 2-3 0,-2 4 0 16,-17 0-5-16,-18-4 7 15,-6-6 1-15,-5-5 15 16,4-10-15-16,3-3 0 16,10-6 0-16,9-2 0 15,4 0 0-15,10 0 0 0,2 0 0 16,4-2 0-16,0-3 0 16,8-6-209-16,13 4-628 15,0-2-816-15</inkml:trace>
  <inkml:trace contextRef="#ctx0" brushRef="#br0" timeOffset="150456.25">13800 2510 1635 0,'0'0'867'0,"0"0"-341"16,0 0-13-16,0 0-235 16,0 0-106-16,0 0-67 15,0 0-105-15,-131-62 0 16,86 92 0-16,1 11 0 16,4 10 0-1,11 3 0-15,13-1 0 0,16-3 0 16,0-8 0-16,24-6 0 0,18-10 0 15,8-8 0 1,6-10 0-16,0-8 0 0,-4 0 0 16,-2-6 0-16,-13-10 0 15,-5-4 0-15,-6 0-74 16,1-10-190-16,-4 4-609 16,-2 2-905-16</inkml:trace>
  <inkml:trace contextRef="#ctx0" brushRef="#br0" timeOffset="150722.97">14366 2448 2343 0,'0'0'910'16,"0"0"-367"-16,0 0-243 15,0 0-300-15,0 0 0 16,0 0 0-16,0 0 0 15,-11 66 0 1,9-14 0-16,0 5 0 0,-1-1 0 16,1-4 0-16,2-6 0 15,0-12 0-15,0-8 0 16,-2-12 0-16,-2-10-123 0,-8-10-159 16,1-18-293-1,3-4-637-15</inkml:trace>
  <inkml:trace contextRef="#ctx0" brushRef="#br0" timeOffset="151060.64">14324 2358 1622 0,'0'0'975'16,"0"0"-485"-16,0 0 53 16,0 0-282-1,0 0-111-15,0 0-95 16,0 0-55-16,14-12 0 0,14 12 0 15,10 14 0-15,11 8 0 16,4 4 0 0,5 6 0-16,-4 6 0 0,-5 4 0 0,-14 2 0 31,-10 2 0-31,-17 1 0 16,-8-1 0-16,-12 0 0 15,-28-4 0-15,-14-2 0 16,-8-4 0-16,-3-5 0 15,5-8 0-15,10-6 0 0,15-7 0 16,10-6 0 0,12-4 0-16,11-3 0 15,2-16 0-15,27-22-252 0,11 5-726 16,1 2-1467-16</inkml:trace>
  <inkml:trace contextRef="#ctx0" brushRef="#br0" timeOffset="151326.76">15034 2436 1528 0,'0'0'1183'0,"0"0"-639"15,0 0-71-15,0 0-209 0,0 0-160 16,0 0-104-16,0 0 0 15,77-24 0-15,-29 14 0 16,8 0 0-16,2-2-45 16,-6 4-219-16,-15 0-248 15,-32 4-122-15,-5 2-92 16,-11 0-372-16</inkml:trace>
  <inkml:trace contextRef="#ctx0" brushRef="#br0" timeOffset="151624.99">15032 2374 1164 0,'0'0'562'15,"0"0"-36"-15,0 0 53 16,0 0-220-16,0 0-77 0,0 0-38 16,0 0-88-16,-40 24-54 15,40 0 20-15,0 6-122 16,0 8 0-16,0 4 0 16,0 7 0-16,-2 1 0 15,-4 1 0-15,-2 0 0 16,2-3 0-16,-1-4 0 15,7-8 0-15,0-8 0 16,0-5 0-16,13-8 0 16,14-4 0-1,11-8 0-15,9-3 0 0,11-3 0 0,2-16 0 16,1-6 0 0,-11-2-50-16,-11-13-272 0,-16 6-442 15,-17 4-579-15</inkml:trace>
  <inkml:trace contextRef="#ctx0" brushRef="#br0" timeOffset="151769.29">15026 2711 909 0,'0'0'1719'16,"0"0"-1064"-16,0 0-290 16,0 0-77-16,0 0-186 15,133-14-44-15,-59 4-58 16,28-13-59-16,-17 4-302 0,-22 1-1184 15</inkml:trace>
  <inkml:trace contextRef="#ctx0" brushRef="#br0" timeOffset="153693.93">14168 3332 441 0,'0'0'367'0,"0"0"-164"16,0 0 88 0,-150-45-61-16,113 31-31 15,5 3-6-15,10 3-20 0,5 4 9 0,3 0 47 16,5 4 26-16,3-2-29 16,4 2 3-16,-1-2-12 15,3 2-21-15,0 0-31 16,0-2-31-16,0 2-35 15,0 0-32-15,24 0-67 16,19-2 0-16,39 2 0 16,56-2 0-16,62 0 0 15,41-4 0-15,20 0 0 16,-9 0 0-16,-25-4 0 16,-15 2 0-16,-23 0 0 15,-42 2 0-15,-39 2 0 0,-37 0 0 31,-25-2 0-31,-1 2 0 0,-7-2 0 0,-9 2 0 16,-14 0 0-16,-5 2 0 16,-6-2 0-16,4 2 0 15,9 0 0-15,2 0 0 16,10-2 0-16,4 2 0 16,-2 2 0-1,-4 0 0-15,-6 0 0 0,-10 0 0 16,-5-2 0-16,-6 2 0 15,0 0 0-15,0 0 0 16,0 0 0-16,0-4 0 16,0 2 0-16,-6-2 0 0,1 2 0 15,1 2 0-15,2 0 0 16,2 0 0-16,0 0 0 16,-2 2 0-16,2 18 0 15,0 14 0-15,0 14 0 16,-3 16 0-16,3 25 0 15,-2 29 0-15,2 26 0 16,-2 9 0-16,0-9 0 16,-1-32 0-1,1-37 0-15,-1-19 0 0,1-12 0 16,-2 4 0-16,-2 4 0 0,-1 4 0 16,0-10 0-16,0-5 0 15,3-11 0-15,0-6 0 16,4-9 0-16,0-7 0 15,0-3 0 1,0-5 0-16,0 0 0 0,0 0 0 31,2-13 0-31,6-8 0 16,-3-8-718-16</inkml:trace>
  <inkml:trace contextRef="#ctx0" brushRef="#br0" timeOffset="154496.97">13937 3291 879 0,'0'0'545'0,"0"0"-240"15,0 0 85-15,0 0 3 16,0 0-21-16,0 0-90 16,0 0-20-16,-6-57-47 15,6 53-47-15,0 0-29 16,0 2 7-16,-2 0-146 0,0 2 0 15,-2 0 0-15,-1 18 0 16,1 24 0-16,-2 32 0 16,-4 41 0-16,1 37 0 15,1 17 0-15,0-11 0 16,4-20 0-16,2-37 0 16,2-23 0-16,0-22 0 15,0-4 0-15,0 3 0 16,0 3 0-16,0-3 0 15,0-10 0-15,0-15 0 16,0-10 0-16,0-12 0 0,0-4 0 16,0-4 0-16,0 0 0 15,0-4 0-15,0-14 0 16,0-4 0 0,0-2-128-16,-13 3-477 0,4 10-264 15,2 4-195-15</inkml:trace>
  <inkml:trace contextRef="#ctx0" brushRef="#br0" timeOffset="155099.07">13831 4575 147 0,'0'0'1180'0,"0"0"-673"15,0 0-127-15,0 0 10 0,0 0-44 16,0 0-66-16,0 0 8 16,0 3-48-16,0-3-63 15,0 0-60-15,16 0-73 16,6 4-44-16,11 0 0 15,10 0 0-15,13 0 0 16,13-2 0-16,27-2 0 16,30 0 0-16,35 0 0 15,9 0 0-15,-10 0 0 16,-13 0 0-16,-18 0 0 16,-17 0 0-16,-19 0 0 15,-22 0 0-15,-2 0 0 0,10 0 0 16,8 0 0-1,1 0 0-15,-10 0 0 0,-9 0 0 16,-11 0 0-16,-4 0 0 16,-8 0 0-16,-1 2 0 15,-7 0 0-15,-2-2 0 16,-7 0 0-16,-5 0 0 16,-7 0 0-16,-3 0 0 15,-3 0 0-15,-1 0 0 16,-4 0 0-16,-1 0 0 15,-3 0 0-15,-2 0 0 16,0 0 0-16,0 0 0 16,0 0 0-16,0 0 0 15,0 0 0-15,0 0 0 0,0 0 0 16,0 0 0 0,0 0 0-16,0 0 0 0,0 2 0 15,0-2 0-15,0 0 0 16,0 0 0-16,2 0 0 15,4 0 0 1,4 0 0-16,-1 0 0 16,-3 0 0-16,1 0 0 0,-3 0 0 15,-4 0 0 1,-11 0 0-16,-16 0 0 0,-15 0-852 0</inkml:trace>
  <inkml:trace contextRef="#ctx0" brushRef="#br0" timeOffset="155791.03">13308 4878 1592 0,'0'0'822'15,"0"0"-274"-15,0 0-56 16,0 0-200-16,0 0-76 16,0 0-82-16,0 0-134 15,0-32 0-15,0 64 0 16,-3 17 0-16,-3 11 0 16,2 4 0-16,-1 2 0 15,2-8 0-15,1-8 0 16,2-9 0-16,0-14 0 15,0-9 0-15,0-13 0 16,0-5 0-16,0-46-164 0,5-7-528 16,0-5-597-16</inkml:trace>
  <inkml:trace contextRef="#ctx0" brushRef="#br0" timeOffset="156027.84">13312 4831 2295 0,'0'0'709'15,"0"0"-344"-15,0 0-47 16,0 0-152-16,0 0-26 16,0 0-37-16,147-3-103 15,-89-1 0-15,7 0 0 16,1-4 0-16,-3 2 0 16,-16 0-62-16,-16 4-50 0,-18 2-29 15,-13 0-63 1,-6 8-63-16,-48 22-56 0,0 1-395 15,4-6-292-15</inkml:trace>
  <inkml:trace contextRef="#ctx0" brushRef="#br0" timeOffset="156165.31">13368 5043 1363 0,'0'0'833'0,"0"0"-304"0,0 0-169 16,0 0-52-1,0 0-120-15,0 0-52 0,0 0-61 16,22 2-10-1,14-2-35-15,8 0-30 16,3 0-137-16,11 0-197 16,-16 0-327-16,-13 0-199 0</inkml:trace>
  <inkml:trace contextRef="#ctx0" brushRef="#br0" timeOffset="156359.84">13310 5279 1360 0,'0'0'730'0,"0"0"-214"15,0 0-37-15,0 0-172 0,0 0-23 16,0 0-89-16,0 0-60 16,43 49-45-16,5-49-90 15,17 0 0-15,33-4 0 16,32-20 0-16,23-15-165 16,-19 7-338-16,-32 2-366 0</inkml:trace>
  <inkml:trace contextRef="#ctx0" brushRef="#br0" timeOffset="156799.81">16273 5061 1235 0,'0'0'839'16,"0"0"-278"-16,0 0 54 15,0 0-152-15,0 0-219 16,0 0-105 0,0 0-139-16,14-22 0 0,-16 36 0 15,-5 14 0-15,0 10 0 16,0 10 0-16,1 6 0 16,2 3 0-16,-1-1 0 0,3-4 0 15,-1-8 0 1,3-8 0-16,0-12 0 15,0-10-276-15,0-14-324 0,0-10-247 16,0-16-883-16</inkml:trace>
  <inkml:trace contextRef="#ctx0" brushRef="#br0" timeOffset="157097.76">16256 4955 1868 0,'0'0'965'16,"0"0"-420"-16,0 0-168 15,0 0-139-15,0 0-135 16,0 0-103-16,0 0 0 0,10-26 0 16,19 38 0-16,5 10 0 15,7 4 0-15,1 6 0 16,0 4 0 0,-2 0 0-16,-6 2 0 0,-7 0 0 15,-10 0 0-15,-6-2 0 16,-11 0 0-16,0-4 0 15,-11 1 0 1,-18-5 0-16,-13-2 0 16,-12-2 0-16,-10-6 0 0,-7-4 0 15,-21-14-63-15,18 0-588 16,18-6-818-16</inkml:trace>
  <inkml:trace contextRef="#ctx0" brushRef="#br0" timeOffset="157932">17060 2757 1785 0,'0'0'714'16,"0"0"-213"-16,0 0-38 15,0 0-219-15,0 0-46 0,0 0-7 16,0 0-191-16,6-54 0 15,-28 54 0-15,-12 2 0 16,-10 22 0-16,-3 12 0 16,-1 14 0-16,7 6 0 15,13 3 0-15,16-4 0 16,12-2 0-16,12-11 0 16,25-8 0-16,17-12 0 15,11-12 0-15,-1-10 0 16,1 0 0-16,-7-10 0 15,-14-12 0-15,-11 2 0 16,-17 0 0-16,-18 3 0 16,-25 8-245-16,-12 5-1002 0</inkml:trace>
  <inkml:trace contextRef="#ctx0" brushRef="#br0" timeOffset="159121.81">13546 3086 1722 0,'0'0'918'0,"0"0"-449"16,0 0-20-16,0 0-194 15,0 0-88-15,0 0-51 0,0 0-116 16,0-14 0-16,0 34 0 16,0 12 0-16,-2 10 0 15,-2 10 0-15,0 6 0 16,-2-2 0-16,2-1 0 16,0-10 0-16,1-6 0 15,1-11 0-15,2-10 0 16,0-8 0-16,0-4 0 15,0-6 0-15,0 0 0 16,0 0 0-16,0-16 0 16,0-12 0-16,0-14 0 0,0-13 0 31,0-9 0-31,0-4 0 0,0 4 0 0,0 8 0 16,0 12 0-16,0 12 0 15,0 10 0-15,0 8 0 16,2 3 0-16,7 6 0 15,3-1 0-15,3 3 0 16,5 3 0-16,5 0 0 16,-3 0 0-16,2 13 0 15,-1 7 0-15,-6 6 0 16,-1 2 0-16,-9 4 0 16,-7 2 0-16,0 0 0 15,-5-2 0-15,-13-4 0 16,-1-4 0-16,0-6 0 0,7-5 0 15,2-5 0-15,6-7 0 16,4-1 0-16,0 0 0 16,0 0 0-16,0 0 0 15,11 0 0-15,11-1 0 16,9-6 0-16,2 6 0 16,6 1 0-16,-6 0 0 15,-1 0 0-15,-8 14 0 16,-4 5 0-1,-6 6 0-15,-10 1 0 16,-4 2 0-16,0 0 0 16,-18 0 0-16,-11-4 0 15,-7-4 0-15,-6-4 0 16,1-6 0-16,2-4 0 0,3-6 0 16,5 0 0-16,8 0 0 15,8 0 0-15,7 0 0 16,-2 0 0-16,4 4-315 15,-1 4-1117-15</inkml:trace>
  <inkml:trace contextRef="#ctx0" brushRef="#br0" timeOffset="159389.46">14143 4219 2574 0,'0'0'0'0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49:26.804"/>
    </inkml:context>
    <inkml:brush xml:id="br0">
      <inkml:brushProperty name="width" value="0.05292" units="cm"/>
      <inkml:brushProperty name="height" value="0.05292" units="cm"/>
      <inkml:brushProperty name="color" value="#FF0000"/>
    </inkml:brush>
  </inkml:definitions>
  <inkml:trace contextRef="#ctx0" brushRef="#br0">4240 9900 1413 0,'0'0'676'0,"0"0"-492"0,0 0 67 16,0 0-80-1,100 116-64-15,-54-96-11 0,8-6 16 16,6-10 17-16,2-4-3 16,1-6-26-16,3-16-15 15,-3-4-10-15,-1-2-31 16,-4 4-28-16,-2 4-5 15,-6 6-1-15,-2 8 2 16,-3 6-3-16,-1 0 0 16,1 11 3-16,-1 10-1 15,6 1 1-15,-4 2-11 0,6-4 10 16,-6-2-2-16,1-4-2 16,-5-2 11-16,-1-8 18 15,-1-2-4-15,0-2 7 16,-1 0-5-16,2 0-8 15,-1-6-1-15,-2-2-10 16,-5 4 0-16,-6 0 0 16,-5 4-7-16,1 0-1 15,-1 0-1-15,2 4-6 16,10 4 7-16,11-2-7 16,46-6-25-16,-11-10-149 15,-4-8-642-15</inkml:trace>
  <inkml:trace contextRef="#ctx0" brushRef="#br0" timeOffset="1498.52">12312 10110 1827 0,'0'0'615'15,"0"0"-315"-15,0 0 9 0,0 0-100 0,0 0-106 16,0 0-25-16,56 123 7 16,-27-73-29-1,9-2-17-15,6-8-9 16,9-12-20-16,12-14 16 16,8-12-1-16,10-2-5 0,6-18 13 15,7-18-20-15,-1-6-2 0,-3-4 7 31,-9 2-12-31,-15 8 18 16,-12 10 3-16,-12 12 15 16,-7 14 18-16,-2 0-20 0,5 18-1 0,10 14 12 15,7 9-51-15,15 4 0 16,7 1 0-16,8-8 0 16,5-8 0-16,-1-10 0 15,-2-10 0-15,-8-10 0 16,-8 0 0-16,-6-10 0 15,-7-14 0-15,-4-4 0 16,-5-2 0-16,-2 2 0 16,0 4 0-16,-5 11 0 0,2 12 0 15,-2 1 0-15,1 14 0 16,5 14 0-16,6 8 0 16,4-2 0-16,7 0 0 15,2-8 0 1,3-6 0-16,-5-10 0 0,-5-10 0 15,-2 0 0-15,-4-8 0 16,-3-16 0-16,1-6 0 16,-3-4 0-16,-2 0 0 15,-4 6 0-15,-6 10 0 16,-3 10 0-16,-3 8 0 31,4 4 0-31,-2 18 0 16,7 6 0-16,6 0 0 0,2-4 0 15,10-6 0-15,5-8 0 16,5-8 0-16,3-2 0 16,-2-4 0-16,-1-18 0 15,-4-2 0-15,-6-4 0 16,-5 6 0-16,-5 6 0 16,-8 10 0-16,3 6 0 15,-3 6 0-15,5 20 0 0,2 2 0 16,6 0 0-1,8-4 0-15,3-2 0 0,9-6 0 16,4-8 0-16,4-4 0 16,2-4 0-16,0 0 0 15,1-12 0-15,3-10 0 16,-2-6 0-16,0-6 0 16,-9 0 0-16,-8 2 0 15,-12 8 0-15,-16 10 0 16,-11 12 0-16,-4 2 0 15,-5 16 0-15,0 12 0 16,5 6 0-16,4 2 0 16,9-6 0-16,9-4 0 0,11-8 0 15,13-8 0-15,10-10 0 16,2 0 0-16,2-8 0 16,-7-12 0-16,7-10-135 15,-21 4-516-15,-16 6-819 0</inkml:trace>
  <inkml:trace contextRef="#ctx0" brushRef="#br0" timeOffset="2602.03">21440 10547 998 0,'0'0'809'16,"0"0"-288"-16,0 0-28 0,0 0-8 15,0 0-216-15,0 0-69 16,0 0-52-16,31-12-28 16,-13 20-67-16,14 13-53 15,7 1 0-15,19 3 0 16,13 0 0-16,30-1 0 16,31-8 0-16,-8-6 0 15,-10-8 0-15,-14-2 0 16,-22-6 0-16,9-14 0 15,9-9 0-15,-9-3 0 0,-9-1 0 16,-11 0 0-16,-17 9 0 16,-13 10 0-16,-13 12 0 31,-6 2 0-31,-5 12 0 0,3 16 0 0,2 6 0 16,8 2 0-16,7 1 0 15,10-7 0-15,13-8 0 16,6-8 0-16,9-10 0 15,5-4 0-15,-2-6 0 16,-3-16 0-16,-4-8 0 16,-7-5 0-1,-4-2 0-15,-9-2 0 0,-7 7 0 16,-9 10 0-16,-11 8 0 0,-5 14 0 16,-2 0 0-16,1 6 0 15,3 16 0-15,8 3 0 16,6 0 0-16,10 0 0 31,3-7 0-31,10-9 0 0,2-6 0 0,1-3 0 16,6-4 0-16,-3-17 0 15,0-7 0-15,-4-3 0 16,0-4 0-16,-5 3 0 0,-7 6 0 16,-4 8 0-1,-3 8 0 1,-6 8 0-16,-2 2 0 0,2 0 0 15,2 2 0-15,3 8 0 0,1-2 0 16,3 0 0-16,3-4 0 16,-5-4 0-16,-18 0-98 15,-9-6-596-15,-11-8-1972 0</inkml:trace>
  <inkml:trace contextRef="#ctx0" brushRef="#br0" timeOffset="5267.37">4879 11003 1938 0,'0'0'633'16,"0"0"-362"-16,0 0 88 16,0 0-113-16,0 0-137 15,0 0-25-15,0 0 33 0,53 68-34 16,-30-32-17-16,-3 2-36 16,4 4-18-16,3 0 4 15,4-4-16-15,7-8 0 16,7-9-1-16,6-16 1 15,6-5-6-15,1-5 5 16,-2-24 1-16,0-7 1 16,-10-2 7-16,-3 0 2 15,-11 6 20-15,-10 10-12 16,-5 10 20-16,-3 12-3 16,4 0-35-16,4 22 0 15,12 10 0-15,7 6 0 16,7 2 0-16,8-4 0 0,2-5 0 15,-1-13 0-15,1-9 0 16,-2-9 0-16,-7 0 0 16,-3-12 0-16,-1-10 0 15,-5-2 0-15,-2 0 0 16,-5 6 0-16,-2 8 0 16,-2 8 0-16,0 2 0 15,5 14 0-15,3 14 0 16,4 6 0-16,1 2 0 15,1-4 0-15,-1-1 0 16,0-9 0-16,1-8 0 0,1-6 0 16,3-8 0-1,0 0 0-15,4-22 0 0,5-8 0 16,-1-8 0-16,1-5 0 16,-2 3 0-16,-5 6 0 15,-7 8 0-15,-6 12 0 16,-5 14 0-16,0 0 0 15,0 10 0-15,5 16 0 16,2 4 0-16,2-1 0 16,-2-3 0-16,2-7 0 0,-4-5 0 15,2-10 0 1,-5-4 0-16,3-1 0 0,-1-24 0 16,3-4 0-16,-2-4 0 15,-3-1 0-15,1 6 0 16,-5 8 0-16,-5 10 0 15,0 10 0-15,3 0 0 16,2 20 0-16,7 6 0 16,-1 2 0-16,6-2 0 15,1-4 0-15,2-5 0 16,-1-12 0-16,1-5 0 16,-3 0 0-16,1-19 0 15,0-8 0-15,1-5 0 16,1-2 0-16,-1 2 0 0,-1 4 0 15,-7 10 0-15,-4 10 0 16,-2 8 0-16,-2 0 0 16,0 20 0-16,0 4 0 15,4 2 0-15,-2-4 0 16,5-4 0-16,3-6 0 16,5-12 0-1,6 0 0-15,5-16 0 0,0-14 0 16,-1-8 0-16,-6-4 0 15,-8 4 0-15,-8 3 0 0,-13 12 0 16,-5 9 0 0,-10 6 0-16,0 8 0 0,-2 0 0 15,0 0 0-15,0 0 0 16,2 0 0-16,9 5 0 16,-3 3-110-16,2-1-1410 0</inkml:trace>
  <inkml:trace contextRef="#ctx0" brushRef="#br0" timeOffset="5392.75">9659 10962 2737 0,'0'0'662'16,"0"0"-662"-16,0 0-464 15,0 0-1400-15</inkml:trace>
  <inkml:trace contextRef="#ctx0" brushRef="#br0" timeOffset="12800.05">4968 13914 1913 0,'0'0'715'16,"0"0"-572"-16,0 0 89 16,0 0-38-16,0 0-99 15,0 0-59-15,-11-6 52 16,11 6 44-16,0 0-15 15,0 0-11-15,-2 0-4 16,2 0-24-16,0 0-12 16,0 0-39-16,0 0-9 0,0 0-4 15,0 4-14-15,0 6 0 16,4 7 1-16,9 2-1 16,5 5 9-16,3 1-9 15,-4-6-2-15,-1-1 2 16,-3-1 0-16,-1-12 4 15,-1 0-3-15,1-5-1 16,9 0 7-16,10-19-7 16,13-18 0-16,14-16 0 15,10-13 0-15,3-4 0 16,-2 4 0-16,-11 11 0 0,-14 18 0 16,-13 9 0-16,-15 15 0 15,-12 9 0-15,-1 4 0 16,-3 0 0-16,0 35 0 15,-3 1-311-15,-7-4-833 0</inkml:trace>
  <inkml:trace contextRef="#ctx0" brushRef="#br0" timeOffset="15827.64">6056 14061 1534 0,'0'0'889'0,"0"0"-303"16,0 0-60-16,0 0-253 0,0 0-89 15,0 0-80-15,0 0-104 16,-21 12 0-16,21 22 0 16,0 12 0-16,0 10 0 15,0 4 0 1,0-2 0-16,7-3 0 0,-1-10 0 16,2-8 0-16,-2-13 0 15,-4-10 0-15,-2-8 0 16,0-6 0-16,0 0 0 15,0-22 0-15,-2-14 0 16,-14-13 0-16,-1-9 0 0,1-4 0 16,3 4 0-16,6 8 0 15,7 8 0-15,0 8 0 16,9 6 0-16,16 6 0 16,4 5 0-16,8 8 0 15,1 3 0-15,2 6 0 16,-4 0 0-16,-2 15 0 15,-11 10 0-15,-7 7 0 16,-7 4-35-16,-9 0-13 16,0-2 21-16,-13-2 11 15,-7-6 16-15,-3-6 0 16,6-8 1-16,3-2 7 0,5-6 7 16,5-4-2-16,4 0 14 15,0 0-8 1,0 0-19-16,21 0 0 0,10-10-9 15,8 4 9-15,11 0-16 16,0 6-20-16,2 0-3 16,-10 4-21-16,-9 14 15 15,-12 6 18-15,-17 6-8 16,-4 6 31-16,-15 4 4 0,-21 1 18 16,-9-3 22-16,-4-6 7 15,5-10 16-15,6-8 9 16,7-12 2-16,8-2-74 31,11-6 0-31,6-16 0 0,20-14 0 16,19 1-206-16,9 8-688 15</inkml:trace>
  <inkml:trace contextRef="#ctx0" brushRef="#br0" timeOffset="16664.34">10173 14357 1455 0,'0'0'887'0,"0"0"-330"0,0 0-76 0,0 0-172 15,0 0-94-15,0 0-23 16,0 0-192-16,-18-20 0 16,0 16 0-16,-7 4 0 15,-6 0 0-15,-4 6 0 16,-7 20 0-16,2 10 0 16,1 11 0-16,10 0 0 15,12 2 0-15,11-5 0 16,6-6 0-16,17-8 0 15,20-10 0 1,17-10 0-16,13-6 0 0,7-4 0 0,3-12 0 16,0-8 0-1,-8 0 0-15,-14 0 0 0,-17 6 0 16,-15 4 0-16,-13 8 0 16,-5-4 0-16,-5 6 0 15,0-2 0-15,0 2 0 16,0 0 0-16,-25 0 0 15,3 0 0-15,-2 10-780 0</inkml:trace>
  <inkml:trace contextRef="#ctx0" brushRef="#br0" timeOffset="17259.75">13965 16329 1855 0,'0'0'943'0,"0"0"-589"16,0 0-66-16,0 0 12 16,0 0-155-16,0 0-145 15,0 0-31-15,-22 0-539 16,-3 0-2422-16</inkml:trace>
  <inkml:trace contextRef="#ctx0" brushRef="#br0" timeOffset="17699.43">10028 18057 2640 0,'0'0'385'0,"0"0"-380"16,0 0-5-16,0 0-374 16,0 0-1322-16</inkml:trace>
  <inkml:trace contextRef="#ctx0" brushRef="#br0" timeOffset="18195.93">5287 17905 2395 0,'0'0'388'16,"0"0"-295"-16,0 0-54 15,0 0-39-15,0 0-78 16,0 0 8-16,0 0 45 0,9-4 11 15,-9 0-132-15,0 4-238 16,-3-5-837-16</inkml:trace>
  <inkml:trace contextRef="#ctx0" brushRef="#br0" timeOffset="22329.81">6171 13193 147 0,'0'0'1017'16,"0"0"-881"-16,0 0-30 15,0 0 19-15,0 0-42 16,0 0-1-16,0 0 58 16,-7-7 57-16,-8 7-27 15,-9 0-110-15,-8 4-9 16,-5 4-13-16,-8 2 1 0,-4 0-14 16,-2 1-7-16,-1-1-6 15,1-1-4-15,4 1-2 16,5-2 0-16,4-2 0 15,4 1-6-15,5-2 0 16,3 2-1-16,2-4 0 16,-1 4 1-16,2-1 1 15,2-1 0-15,0 4-1 16,3-3-9-16,3 1 1 16,1 2-8-16,3-1-6 0,3 2 7 15,0 2 14 1,2 4 0-16,4 6 1 0,2 4-6 15,0 8 5-15,0 6 0 16,0 4 0-16,4 5 1 16,8 1 1-16,1 4-1 15,-3 4 7-15,4 0-7 16,-5 0 0-16,1 2 15 16,-6 0-6-16,0-1 0 15,1-1-8-15,-3 0 7 16,0-2 0-16,-2 2-8 15,0-2 0-15,0 1 0 16,0-3 0-16,-2-4 1 16,-7-2-1-16,-1-4 1 15,2-2-1-15,1 0-2 0,1 4 2 16,4-4 0-16,-4 2 0 16,6 5 0-16,0-3 0 15,0 0 0-15,0 4 0 16,0-4 0-16,0 2-1 15,-2-2 1-15,-2 1 0 16,0-1 6-16,-1-2-6 16,1 0-1-1,0 2 0-15,2-2 0 0,-1 2-29 0,0 2 7 16,-1 1-3 0,0 1 12-16,2-2-9 0,-5 2 3 15,3 0 3 1,-3 2 5-16,-2-2-1 0,0 2-8 15,0 3 4-15,-2-5-11 16,2 2 7-16,0 2 14 16,3 4-7-16,-2-6 3 15,2 2 10-15,-1 1 1 16,1-7-1-16,2 2 1 16,-2-6 0-16,2-4 1 15,4 2-1-15,-2-4-15 16,2 2-45-16,0-4-38 15,0 5-27-15,0-1 23 0,0 2 17 16,0 6 48-16,-4-4 3 16,1 6 18-16,1-2 16 15,-2 2-6-15,2-1 6 16,2 1 0-16,0-2-1 16,0-2-33-16,0 2 18 15,-2-4-14-15,-4 2-60 16,2 2 35-16,0 2 41 15,-1-1 14 1,1-1 0-16,2-2 0 16,2-2 1-16,-2 0-1 15,2 0 0-15,-2-2-1 16,-4-2 0-16,2 0 1 16,0-4 0-16,-3-1 9 15,3 1 1-15,0-4-10 16,4-2 7-16,0-2 5 0,0 2 2 15,0-2 8-15,0-2 3 16,0-4-9-16,4 0-9 16,2 0-7-16,1-4 2 15,3 1-2-15,-2 3 0 16,1-4 0-16,3 0 1 16,0 4 0-16,7-8 2 0,0 4 5 15,8-6-7-15,4-2 6 16,9 0 5-16,7-6 4 15,7 0 38-15,3 0 23 16,9 0 18-16,0-4-14 16,3 0-22-16,4 0-9 15,1 0-31-15,-1-4 1 16,-4 0 1-16,1 0 27 0,-3 4 55 16,-5 0-25-16,1-2-16 15,-3 2-13-15,4 0-3 16,3-2-2-1,4-4-17-15,7-2-15 0,7 0-4 16,7-2-7-16,1 4 4 16,5-2-4-16,0 4-1 15,2 4 7-15,1 0-7 16,-3 0 0-16,0 0 1 16,-3 0 0-16,1 0 6 15,-2-4-7-15,-3 0-1 16,0-2 0-16,-1-6 0 0,-3 2-5 15,-5 2 6 1,0-2 9-16,-1 1-3 0,-6 0-6 16,-1 0 6-16,-3 4 4 15,-4-3-9-15,2-1 5 16,-2-1 1-16,2 2 2 16,2 3 9-16,0-4 27 15,1 1 41-15,3-2-19 16,0 2-24-16,-2 2-14 15,-2-2-10-15,1 0-4 16,-4-2-7-16,-3 2-7 16,-1 4 6-16,-3-6-7 15,-1 6-1-15,-2-3-7 0,-2 0 4 16,-1-5 4-16,1 6 0 16,-3-2-1-16,-1-2 0 15,-1 2-10-15,-2 2-4 16,-1-2-3-16,0 4-7 15,1 4-3-15,-3-4 16 16,2 0 1-16,-2 2 11 16,1-2 0-16,2 0-2 15,4 0 2-15,3-2-1 16,2-2 1-16,5 0 8 16,-1 2-8-16,-2-2 0 0,-2 0 0 15,-3 6-24 1,1-6 5-16,0 4 7 15,0-2 12-15,0-2 2 0,-1 4-1 16,3 0 14-16,0-2 1 16,-2-2 7-16,2 0-8 15,-2 2-15-15,-1-2 1 16,0-1 1-16,1 4 4 16,-2-4-6-16,0 0 0 15,-4-4 0-15,2-1-1 16,-3-4 1-16,0 0 0 15,0-4 10-15,0-4-4 0,-4 2 1 16,-3-2 1-16,1-4-2 16,-6 2 9-16,3-2 4 15,-2-6 11-15,2-4 1 16,-2-1-4-16,2-3-1 16,-2-6-14-16,-5 0-5 15,0-2-5-15,-2 2 5 16,-2-2 26-16,-2 2 27 15,2 0-2-15,-2-3-10 16,-2 3-12-16,2 2-24 16,0-6 12-16,-4 2-16 15,4-2 4-15,-2-5 3 0,2 5-5 16,-2 0 4-16,-6 0 1 16,1 6-8-16,-1-2 0 15,-6 6-7-15,3-4 0 16,-1-2 6-16,1 1 3 15,-1-5-9-15,3 4 2 16,-3 2-1 0,1 4 18-16,-5 0 26 15,-2 8 20-15,-2 0 7 16,-5-5-9-16,0 5-20 0,3-8-20 0,-1-2-23 31,0 2 1-31,1-4-1 0,-1 0-1 0,-1 6 1 31,2-2 0-31,-3-1 0 0,0 4 1 0,0 0 0 16,0 3 1-16,-2 0 8 16,0 4-4-16,2-2-5 15,-2 0 0-15,0-3 6 16,0 3 11-16,0 0-18 16,0-4 7-16,0 0-6 15,-2-4 8 1,-6 2 6-16,-2-6 6 15,1 4-2-15,-4-1 5 16,-5 4-9-16,-4-4 2 16,-7 1-16-16,-3 0 7 15,-3-2-7-15,-1 0-1 16,-1 0-6-16,-1 0 6 16,-1 0-21-16,2 2 5 15,-1 4-5-15,0 1-6 16,-2 5 25-16,-4 4-32 15,-6-2 8-15,-3 2 13 0,-7-2-44 16,-4-2 9-16,-6-2 16 16,-5-2-28-16,-2-2 8 15,-2-4-38-15,0 1-13 16,4-1 11-16,-4 2 28 16,6 2 29-16,-3 0 16 15,5 6 19-15,0 2-3 16,2 4 3-16,-1 6 0 15,2-2 8-15,-3 2-8 16,-1 4 8-16,1 0-8 16,0 3 0-16,0 1-1 0,1 3 1 15,3-2 0-15,0 1 6 16,1-2-5-16,-3-2-1 16,1 2 0-16,2-2 6 15,-1 0 15-15,2 0-7 16,1 0-2-16,2 0 4 15,-1 0-16-15,5-2 1 16,0 0 5-16,0 0 2 16,2 2 25-16,3-1-17 15,0 3-1-15,1 0 21 16,-2 1-19-16,4 0-5 0,-2 2-11 16,4 0-1-1,-4 1 11-15,1 0-11 0,-3 2 0 16,-3 2 2-16,-3 0-2 15,-3 2 0-15,1 1 0 16,-4 0 0-16,2 1 4 16,-1-2-4-16,1 2 0 15,-1 2 5-15,1 0-5 16,-1 0 0-16,5 0 1 16,0 0 0-16,0-2 8 0,2 0-9 15,-3-1 0-15,-1-2 0 16,2 1 5-16,-5-2-4 15,1 2 5-15,-3-2-6 16,-4-2 0-16,-3 0-5 16,-1 0 5-16,-2-2 0 15,2 4 0-15,1 0 0 16,5 2 1-16,3 2-1 16,3 2 9-16,1 0-9 15,4 0 0-15,-2 0 7 16,-3 0-6-16,-1 0 0 0,-3 4 8 15,-5 2-8 1,1-2 6-16,0 2-7 0,2 0 0 16,2 2 5-16,4-2 1 15,1 2 3-15,2 0-3 16,-1 2 11-16,4 1-2 16,-1-2-15-16,2 0 6 15,3 0-5-15,4-3-1 16,4 2 6-16,3-2-5 15,5-2 0-15,-2 3 10 16,3-4-11-16,-1 1-1 16,1 0 1-16,1 0 14 0,-2 2 5 15,4 1 17-15,2 1-10 16,0-1-8 0,-3 4-5-16,3-4 7 0,-2 4-8 15,-3 0-11-15,3 2 8 16,0 1-8-16,1-2 0 15,6 0 5-15,3 0-6 16,12-2-13-16,5 2-26 16,6 0-65-16,8 4-135 15,15-2-429-15,-4-2-813 0</inkml:trace>
  <inkml:trace contextRef="#ctx0" brushRef="#br0" timeOffset="26388.75">16850 12555 1386 0,'0'0'564'0,"0"0"-323"0,0 0 94 15,0 0 17-15,0 0-64 16,0 0-132-16,-4-40-41 16,4 40 1-16,0 4-55 15,4 18-35 1,17 8 14-16,8 8-29 0,8 2 4 15,10-4-15 1,4-4 9-16,12-10-18 16,5-10 7-16,6-12 2 15,4 0-1-15,3-18 2 16,-4-12 3-16,-1-2-4 16,-7-2 1-16,-9 2 10 15,-8 6-10-15,-10 6 5 16,-9 14 9-16,-6 6-14 15,-4 6 17-15,-1 26 0 16,2 8 6-16,5 6 6 16,4 0-24-16,10-4-6 0,3-8 7 15,6-12-6-15,2-10 6 16,-4-9-5-16,2-3 4 16,0-11 10-16,-8-13-16 15,-1-4 7-15,-6-6-5 16,-3 0 7-16,-3 4 21 15,-4 4-8-15,0 10-10 16,-4 8 5-16,2 8-16 16,2 4 0-16,4 20 15 15,4 6-5-15,5 0 4 16,5 0-8-16,2-4-6 0,2-8 0 16,-2-8-1-16,0-8 0 15,-2-2 0-15,-3-8 0 16,0-14 13-16,-4-8-12 15,-4-2 7-15,-3-2 2 16,-5 2-9-16,-4 4 11 16,-1 10 9-16,-4 8-21 15,5 10 0-15,5 0 0 16,9 14 0-16,4 10 0 16,5 6 0-16,6-4 0 0,-2-2 0 15,0-8 0 1,-5-6 0-16,-6-8 0 0,-7-2 0 15,-6 0 0-15,-7-12 0 16,-1-4 0-16,-3-2 0 16,1-4 0-16,-3 2 0 15,1 2 0-15,-4 2 0 16,0 4 0-16,-4 2 0 16,-1 2 0-16,-4 0-197 15,0-1-469-15,0 2-697 0</inkml:trace>
  <inkml:trace contextRef="#ctx0" brushRef="#br0" timeOffset="26530.07">20070 12761 2746 0,'0'0'755'15,"0"0"-637"-15,0 0-118 16,0 0-605-16</inkml:trace>
  <inkml:trace contextRef="#ctx0" brushRef="#br0" timeOffset="28062.47">13746 10930 1275 0,'0'0'1084'0,"0"0"-601"16,0 0-184-16,0 0-96 16,0 0-120-16,0 0-53 15,-124-5-29-15,95 16 20 16,-5 2-20-16,-3-5 0 15,-1-7 59-15,5-1 18 16,4-1 6-16,6-21-12 16,10-9-9-1,9-3 11-15,4-6-38 0,2 0-17 0,17 2 13 16,6 8-23-16,4 6 9 16,-2 8-6-16,2 10-6 31,0 6 9-31,0 6-15 15,-2 26 0-15,-6 14 1 16,-2 14-1-16,-11 14 11 16,-8 7-11-16,0 5 0 15,-27-4 6-15,-12-6-6 0,-11-10 0 16,-8-9-1-16,1-13 1 16,-1-12 0-16,6-13 0 15,8-10 1-15,8-9 7 16,12-10-8-16,8-21 0 15,7-6 3-15,9-3 5 16,0 4-8-16,7 4 0 0,15 9 0 16,7 11 0-1,5 10 0-15,3 2 0 16,8 6 0-16,2 14 0 0,0 6 0 16,-1 4 0-16,-4-2 0 15,-3 0 0-15,-6-6-35 16,-4-5-74-16,-7-7-130 15,9-10-247-15,-4-6-180 16,-4-15-340-16</inkml:trace>
  <inkml:trace contextRef="#ctx0" brushRef="#br0" timeOffset="28235.72">13952 11177 1430 0,'0'0'1236'0,"0"0"-687"16,0 0-268-16,0 0-83 15,0 0-88-15,0 0-53 16,116-18-32-16,-60 16-14 16,1-2-11-16,17-6-200 15,-14 0-497-15,-14 0-798 0</inkml:trace>
  <inkml:trace contextRef="#ctx0" brushRef="#br0" timeOffset="29461.35">14627 10928 1942 0,'0'0'872'0,"0"0"-364"15,0 0-243-15,0 0-129 16,0 0-43-16,0 0-30 16,0 0-28-16,2 39-34 15,0-30 5-15,-2 0-6 16,0-5 0-16,0-4 10 15,0 0-10-15,0-4 0 16,0-13 0-16,0 2-7 16,-13-2 7-16,-7 3 0 0,-5 9 9 15,-6 5 13 1,-2 0-5-16,-3 26 5 0,5 14 8 16,4 14-13-16,12 8 11 15,10 2-1-15,5 0-27 16,11-10 0-16,25-10 0 15,13-15 0-15,11-18 0 16,9-11 0-16,2-14 0 16,0-26-33-16,-8-16 0 15,-12-10 27-15,-11-8-7 0,-15-11 13 16,-11-1 0 0,-12-2-6-16,-2 6 6 0,-2 16 1 15,-12 16 26-15,-1 21 36 16,-1 22-63-16,3 7 0 15,-3 26 0 1,0 22 0-16,3 18 0 0,4 12 0 16,2 7 0-16,5 2 0 15,2-4 0-15,0-7 0 16,15-12 0-16,12-14 0 16,7-12 0-16,11-15 0 15,5-18 0-15,8-5 0 16,3-15-29-16,1-24-52 0,-4-11 3 15,-6-6 6-15,-13-2 44 16,-10 4 13-16,-11 8 15 16,-13 12 63-16,-5 11 31 15,0 9 8-15,-18 14-58 16,-7 0-44-16,-4 18 0 16,-4 17 0-16,-1 9 0 15,3 4 0-15,6-2 0 16,10-4 0-16,7-6 0 15,5-12 0-15,3-8 0 16,9-9 0-16,16-7 0 0,6 0 0 16,2-17 0-16,3-9 0 15,-5-4 0 1,-4 0 0-16,-10 2 0 0,-5 6 0 16,-8 6 0-16,-2 6 0 15,-2 8 0-15,0 2 0 16,0 8 0-16,0 16 0 15,0 10 0-15,0 2 0 16,0 0 0-16,0-4 0 16,15-7 0-16,8-12 0 15,4-11 0-15,2-2 0 16,4-7 0-16,-2-20 0 0,-4-3 0 16,0-6 0-16,-10 2 0 15,0 2 0-15,-7 6 0 16,-3 8 0-16,-2 8 0 31,-3 10 0-31,-2 0 0 0,2 10 0 0,1 16 0 16,1 6 0-16,2 2 0 15,1 0 0-15,2-6 0 16,0-10 0-16,-2-6 0 16,-1-6 0-16,1-6 0 15,4 0 0-15,6-16 0 16,6-10 0-16,2-6 0 0,2-4 0 15,-3 2 0-15,-2 6 0 16,-2 6 0 0,-1 8 0-16,-7 8 0 0,1 6 0 15,1 0 0-15,-3 16 0 16,-1 12 0-16,-2 6 0 16,-1 0 0-16,-1-2 0 15,2-6 0-15,-4-6 0 16,3-8 0-16,-1-9 0 15,5-3 0-15,5 0-26 16,4-23-124-16,22-15-333 16,-6 4-299-16,-3 4-517 0</inkml:trace>
  <inkml:trace contextRef="#ctx0" brushRef="#br0" timeOffset="29555.71">16427 11173 2297 0,'0'0'893'0,"0"0"-582"15,0 0-53-15,0 0-258 16,0 0-147-16,0 0-1618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50:26.402"/>
    </inkml:context>
    <inkml:brush xml:id="br0">
      <inkml:brushProperty name="width" value="0.05292" units="cm"/>
      <inkml:brushProperty name="height" value="0.05292" units="cm"/>
      <inkml:brushProperty name="color" value="#FF0000"/>
    </inkml:brush>
  </inkml:definitions>
  <inkml:trace contextRef="#ctx0" brushRef="#br0">2011 11314 2878 0,'0'0'815'16,"0"0"-690"-16,0 0 11 15,0 0 6 1,0 0-142-16,0 0 0 0,85 136 0 16,-49-82 0-16,-5 2 0 15,-2-2 0-15,-5-4 0 16,-1-6 0-16,-1-12 0 15,4-14 0-15,6-14 0 16,13-5 0-16,28-57 0 0,39-61 0 16,41-57 0-16,23-21 0 15,0 7 0-15,-10 37 0 16,-29 47 0-16,-21 30 0 16,-26 23 0-16,-24 20 0 15,-10 8 0-15,4 0 0 16,0-1 0-16,1 1 0 15,-17 7 0 1,-13 6 0-16,-11 4 0 0,-9 4 0 16,-4 2 0-16,-7 2 0 15,0-2 0-15,-9 0 0 0,-16-2-159 16</inkml:trace>
  <inkml:trace contextRef="#ctx0" brushRef="#br0" timeOffset="157.49">4670 10868 950 0,'0'0'3146'15,"0"0"-3146"-15,0 0 0 0,0 0 0 16,0 0-1561-16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53:35.199"/>
    </inkml:context>
    <inkml:brush xml:id="br0">
      <inkml:brushProperty name="width" value="0.05292" units="cm"/>
      <inkml:brushProperty name="height" value="0.05292" units="cm"/>
      <inkml:brushProperty name="color" value="#FF0000"/>
    </inkml:brush>
  </inkml:definitions>
  <inkml:trace contextRef="#ctx0" brushRef="#br0">2821 4770 880 0,'0'0'585'0,"0"0"-79"0,0 0-112 16,0 0 93-16,0 0-230 16,0 0-16-16,-6-56-16 15,6 46-53 1,0 4-46-16,0 6-15 0,0 0-52 15,0 0-41-15,0 10-18 16,0 16-23-16,6 12 23 16,2 6 0-16,1 7 1 15,0-8 5-15,2-8-5 16,0-13 0-16,5-12-1 16,8-10 11-16,12-12-11 15,19-28 38-15,32-33-38 0,34-29 0 16,28-14 0-16,-8 12 0 15,-30 30 0-15,-37 34-27 16,-32 23 26-16,-7 3-11 16,-6 2 12-16,-8 6 6 15,-13 4-6-15,-8 2-10 16,0 0 1-16,0 2-48 16,0 20-143-16,0 0-261 15,-6 1-622-15</inkml:trace>
  <inkml:trace contextRef="#ctx0" brushRef="#br0" timeOffset="4364.49">14052 4678 1324 0,'0'0'579'0,"0"0"-335"15,0 0 84-15,0 0-67 0,0 0-149 16,0 0-65 0,-5-6 7-16,5 6 36 0,0 0 19 15,0 0-26-15,0 12-1 16,0 10 35-16,0 10-57 31,2 6-30-31,7 2-18 0,1 0-11 16,-2-4 20-16,3-7-19 0,1-9 16 15,1-12-3-15,9-8-15 16,14-10 90-16,11-29 20 16,16-15-43-16,10-18-17 15,5-6-28-15,0-4-7 31,-4 6-9-31,-10 9-6 0,-11 15 0 16,-18 16 0-16,-12 14 13 16,-11 12 47-16,-8 6-16 15,-4 2-14-15,0 2-30 16,0 0 0-16,0 0-3 16,0 0-12-16,0 6-25 15,0 6-4-15,0 10-74 16,2-4-208-16,-2-4-594 0</inkml:trace>
  <inkml:trace contextRef="#ctx0" brushRef="#br0" timeOffset="9795.14">13814 5718 1568 0,'0'0'937'0,"0"0"-658"16,0 0-29-16,0 0 82 16,0 0-140-16,0 0-125 0,-7 13-26 15,18 5 14-15,4 4 17 16,4 4-15-16,0-2-25 15,4-4-2-15,1 0 6 16,7-8-14 0,7-6 1-16,12-6-5 0,10 0-17 15,9-10 23-15,4-10-23 0,-3-4 9 16,-8 2-9-16,-14 4 1 16,-12 8 4-16,-14 6-6 15,-6 4-11-15,-5 0 10 16,0 4 1-16,1 12 0 15,3 2 1-15,3 2 0 16,2-2 5-16,2-2-6 16,3-4-5-16,2-4 5 15,2-6 1-15,6-2 8 16,3 0 1-16,2-18-4 16,0-4 1-16,-4 0-7 15,-5 2 0-15,-8 4 1 16,-8 6 1-16,-3 6 11 0,-4 4-13 15,3 0 0-15,3 4 0 16,5 10 0-16,2 0 0 16,1 0 0-16,0-2 0 15,-4-2 0-15,-5-6 0 16,-1-2 0-16,-4-2 0 16,-1 0 0-16,-3 0 0 15,6-6 0-15,-4-6 0 16,5-2 0-1,-1 2 0-15,-4 2 0 0,-6 2 0 0,0 6-233 16,0 0-623-16</inkml:trace>
  <inkml:trace contextRef="#ctx0" brushRef="#br0" timeOffset="14004.92">17818 5765 907 0,'0'0'1205'0,"0"0"-838"16,0 0-59-16,0 0 32 0,0 0-129 0,0 0-130 15,0 0 0-15,4 50 27 16,11-18-33 0,3 0-24-16,2-2-21 0,2-5-6 15,5-7 6-15,4-7-2 16,5-7 2-16,7-4 3 15,8 0-19-15,4-15 2 16,8-12-4-16,3-3-3 16,-1-4 6-16,-5 2-9 15,-6 4 8-15,-10 10 2 0,-5 8 2 16,-10 10 12-16,-2 0-6 16,-2 18-11-16,4 12-13 15,5 6 0-15,-1 2 0 16,1 1 0-16,0-7 0 15,1-9 0-15,3-9 0 16,2-11 0-16,3-3 0 16,3-13 0-16,1-17 0 15,2-4 0-15,-4-2 0 16,-3 2 0-16,-5 8 0 16,-8 8 0-16,-2 10 0 0,0 8 0 15,-2 0 0-15,6 14 0 16,2 12 0-1,3 4 0-15,7 0 0 0,-3-2 0 32,2-6 0-32,1-4 0 15,-4-8 0-15,-1-6 0 16,-3-4 0-16,3 0 0 16,-4-4 0-16,0-10 0 15,-5-2 0-15,-8 4 0 16,-5 3 0-16,-5 0 0 0,-4 5 0 15,-5 2 0-15,-2 2 0 16,3 0 0-16,-3 0 0 16,0-2 0-16,0 2 0 15,2 0 0-15,-2-4 0 16,2 2 0-16,3-4 0 16,-3-4 0-16,0 0 0 15,-2-16 0-15,0 4-252 16,0 0-1182-16</inkml:trace>
  <inkml:trace contextRef="#ctx0" brushRef="#br0" timeOffset="24773.52">16449 970 1787 0,'0'0'605'0,"0"0"-216"15,0 0-58-15,0 0-114 16,0 0-120-16,0 0 8 15,-44-18-16-15,30 18-13 16,-1 0 11-16,-5-2-31 16,-7 2 20-16,-2-4-37 15,-2 2-24-15,-5-2 24 16,-2 2-24-16,1 0 2 16,-4 2 17-16,-3 0-33 15,-3 0 20-15,-6 10-21 16,-1 12 0-16,0 8 0 0,4 10 0 15,3 10 0 1,7 8 0-16,6 7 0 0,12 3 0 16,11 0 0-16,11-2 0 15,4-1 0-15,34-7 0 16,18-10 0-16,15-8 0 16,12-14 0-16,6-16 0 15,-1-10 0-15,-5-2 0 16,-14-22-20-16,-13-6-10 15,-19-2 30-15,-14-1-1 0,-17 2 8 16,-6 1-5 0,-8 4-2-16,-19 1 6 0,-7 6-15 15,-3 6 9-15,-5 7 0 16,3 6-9-16,4 0 15 16,6 2-7-16,9 8 1 15,9 1-7-15,8-3 1 16,3-2-17-16,3-1 8 15,19-2 9-15,11-2 11 16,7-1-5-16,5 0 0 16,-3-1 0-16,-4-7 2 15,-11 2-2-15,-7-1 0 16,-9 6 9-16,-5-3-8 16,-2 4 16-16,-4-3-2 15,0 3-3-15,0 0 33 0,0 0-45 16,0 0 0-16,0 0 0 15,0 0 0-15,0 21 0 16,0 9 0-16,0 10 0 16,0 10 0-16,0 6 0 15,2 6 0-15,4-2 0 16,5-4 0-16,1-5 0 16,-1-13 0-16,-1-11 0 15,0-6 0-15,-6-9 0 16,1-9 0-16,-3 0-29 15,2-3-140-15,3 0-300 0,-1-12-448 16</inkml:trace>
  <inkml:trace contextRef="#ctx0" brushRef="#br0" timeOffset="25405.74">17353 896 1332 0,'0'0'862'0,"0"0"-490"16,0 0 108-16,0 0-273 15,0 0-70-15,0 0-15 16,0 0-2-16,-39-82-2 15,5 76-40-15,-8 4-31 16,-9 2-7-16,-7 0-40 16,2 2 10-16,5 8-4 15,10 0 2-15,12 0 8 0,10-2-16 16,10 0 14-16,4 2-14 16,5 2-15-16,0 6 9 15,10 2 6-15,7 2 9 16,5 4 17-16,-1 2-1 15,0 2 14-15,-2 5 10 16,-4 1-49-16,-6 4 0 16,-2 6 0-16,-7 4 0 15,0 4 0 1,0 6 0-16,-7 4 0 0,-7 1 0 16,-1 1 0-16,1 0 0 0,4-2 0 15,-1-6 0 1,3-4 0-16,4-8 0 0,2-11 0 15,2-9 0-15,0-12 0 16,0-6 0-16,0-4 0 16,12-4 0-16,7 0 0 15,12 0 0-15,7-12 0 16,5-4 0-16,3 2 0 16,-3 0 0-16,-7 4 0 15,-9 2-39-15,-8 4 0 0,-7 2-45 16,-10 2-39-16,-2 0-150 31,0 0-242-31,-2 0-293 0,-5 0-319 16</inkml:trace>
  <inkml:trace contextRef="#ctx0" brushRef="#br0" timeOffset="25900.53">17911 1020 1164 0,'0'0'1208'16,"0"0"-678"-16,0 0-71 16,0 0-279-16,0 0-101 15,0 0-19-15,0 0-28 16,-60-10-25-16,27 24 2 15,-6 7-9-15,-1 0 10 16,5 1-8-16,8 0 8 16,9 1 15-16,9-3-25 15,9 0 0-15,0-2 9 16,14 2-3-16,12-4-6 0,7-2 0 16,8-4 6-16,3-2-1 15,6-4-5-15,0 2 11 16,0-2-7-16,-3 0-3 15,-9 2-2-15,-7 4-8 16,-9 0 9-16,-9 4 2 16,-8 4-2-16,-5 2 0 15,-3 2 21-15,-26 0 3 16,-8-1 35-16,-11-3-19 16,-4 0-10-16,-2-4 15 15,2-4-24-15,10-2-20 0,9-7 3 16,15-1-4-1,14-9-90-15,16-44-168 0,25 6-558 16,7-4-398-16</inkml:trace>
  <inkml:trace contextRef="#ctx0" brushRef="#br0" timeOffset="26467.1">18388 816 568 0,'0'0'1722'0,"0"0"-1051"16,0 0-107-16,0 0-342 0,0 0-145 15,0 0-46-15,0 0-31 16,107-63 9-16,-61 59 2 16,4 3-11-16,-6-1 0 15,-4 0 0-15,-7 0 6 16,-8 0-6-16,-9 2 0 15,-5 0 0-15,-5 0-8 16,-4 0 19-16,-2 0-11 16,0 0 31-16,0 0-29 15,0 4-2 1,2 14 13-16,-2 6 2 0,0 6 29 16,4 6-23-16,-4 4-6 0,0 6 18 15,2 4-33-15,-2 4 19 16,0 3-8-16,0 3-3 15,4 0-8-15,0 2 0 16,3 0 0-16,1-2 0 16,4-1 0-16,1-3 0 15,-1-6 0-15,1-6 0 16,-2-6 0-16,-4-6 0 16,-3-6 0-16,-4-8 0 15,0-2 0-15,-2-2 0 16,-25 0 0-16,-12 0 0 0,-17 0 0 15,-14-3 0-15,-8-1 0 16,2-6 0-16,7-3 0 16,11-1 0-16,21 0 0 15,24 0-3-15,11-14-347 16,2-4-1191-16</inkml:trace>
  <inkml:trace contextRef="#ctx0" brushRef="#br0" timeOffset="27277.1">19273 1121 1235 0,'0'0'589'0,"0"0"-240"15,0 0 244-15,0 0-268 16,0 0-67-16,0 0-69 16,0 0-107-16,10-38-43 15,-32 61 5-15,-9 8-1 16,-5 3 5-16,-2 0-25 16,7-4-7-16,7-8-14 31,11-10-2-31,6-6 0 0,7-6 1 0,0 0 11 15,0 0 12-15,9-6-3 16,4-4-20 0,3 0-1-16,1 6-9 15,1 4-1-15,3 0-4 16,5 20 14-16,3 8 9 16,7 4-9-16,2 4 13 15,4 1-13-15,1-4-7 16,-6-6 6-16,-6-7-37 15,-6-10-68-15,-12-10-106 16,-13-10-50-16,0-16-255 16,-4-6-358-16</inkml:trace>
  <inkml:trace contextRef="#ctx0" brushRef="#br0" timeOffset="27570.08">19417 1217 1866 0,'0'0'816'0,"0"0"-594"15,0 0 119-15,0 0-128 16,0 0 12-16,116 6-60 16,-50-4-75-16,33-2-29 15,26 0-28-15,31-8-24 0,6-8 12 16,-28 2-19 0,-33 2 8-16,-41 6-10 15,-16 0 1-15,-4 2-1 0,-5 0 0 16,-6 0 0-16,-15 2 3 15,-10-1 6-15,1 3-9 16,-1 0 0-16,12 0-99 16,1 5-377-16,4 5-617 0</inkml:trace>
  <inkml:trace contextRef="#ctx0" brushRef="#br0" timeOffset="28435.76">21710 1024 1825 0,'0'0'572'15,"0"0"-275"-15,0 0-51 16,0 0-60-16,0 0-21 15,0 0-19-15,0 0-11 16,-67 13-70-16,26-5-29 16,-1-8-24-16,3 0-11 15,1-12 30-15,4-19 11 0,8-6 0 16,3-8 8-16,11-3-37 16,8 0 13-16,4 4-8 15,0 6-12-15,4 12 28 16,8 9-11-16,1 13-13 15,5 4-10 1,3 18-1-16,3 21 1 0,2 11-6 16,-1 12 6-16,-2 8-2 15,-10 2 2-15,-9-1 0 16,-4-2-6-16,-7-6 3 16,-22-7 2-16,-10-8 1 15,-11-10 0-15,2-9 31 16,0-14-30-16,9-11 14 0,8-4 72 15,8-12-87-15,12-17 0 16,7-8 0-16,4-1 0 16,2 4 0-16,17 10 0 15,6 10 0-15,4 12 0 16,2 2 0-16,5 10 0 16,1 16 0-16,2 2 0 15,-6 4-3-15,-1-2 3 16,-5-2-15-16,-6-6 15 15,-3-8-32-15,-3-5 31 16,4-9-7-16,3 0 8 0,7-9 14 16,7-17-14-16,1-6 1 15,1 2 5 1,-5 2 1-16,-8 10-7 0,-7 8 0 16,-5 10 1-16,-1 0 14 15,-3 12-15-15,1 14 6 16,0 6 3-16,1 2-9 15,0-2 0-15,0-7 0 16,0-7 0-16,2-11 0 16,5-7 0-16,5 0 0 15,4-11 0-15,4-14 0 16,0 0 0-16,-5 3 0 16,-6 3 0-16,-4 9 0 0,-3 8 0 15,0 2 0-15,3 2 0 16,3 14-8-16,0 4 7 15,10 2-36 1,2-4-122-16,29-2-160 0,-8-7-338 16,-3-8-541-16</inkml:trace>
  <inkml:trace contextRef="#ctx0" brushRef="#br0" timeOffset="29127.34">22813 1358 1117 0,'0'0'1196'0,"0"0"-584"0,0 0-82 15,0 0-306-15,0 0-62 16,0 0-87-16,0 0-12 16,-65-87-6-16,29 87-47 15,-8 12 7-15,0 20-17 16,5 8 0-16,12 3 2 16,14-2-2-16,13-9-12 0,9-7 10 15,30-13 4 1,9-12 10-16,6-5-11 15,2-22 5-15,-4-14 3 16,-9-9-9-16,-9-4 0 0,-10-8 15 16,-11-4-15-16,-6-10 0 15,-7-6 0 1,0-3 0-16,-9 7 0 0,-11 14 0 16,-2 22 0-16,-3 28 0 15,1 14 0-15,1 38 0 16,4 26 0-16,7 14 0 15,12 8 0-15,0 1 0 16,25-5 0-16,12-14 0 0,11-12 0 16,3-14 0-1,-2-18 0-15,-6-13 0 0,-10-11 0 16,-4-3 0-16,-10-23 0 16,0-8 0-16,-4-4 0 15,-4-2 0-15,-2 2 0 16,-2 10 0-16,-3 10 0 15,-4 14 0 1,2 4 0-16,-2 20 0 0,0 14 0 16,5 10 0-16,0 0 0 15,5-2 0-15,3-8 0 16,6-12 0-16,1-10 0 16,2-12 0-16,0 0 0 15,5-9 0-15,-2-14 0 16,-1-5 0-16,0 0 0 0,-3 2 0 15,-3 6 0-15,-5 6 0 16,-5 8 0-16,2 6 0 16,1 0 0-16,2 0 0 15,5 14 0-15,0 6 0 16,4 0 0-16,-2 2-57 16,3-6-137-1,12-10-271-15,-4-4-306 0,1-2-442 0</inkml:trace>
  <inkml:trace contextRef="#ctx0" brushRef="#br0" timeOffset="29869.55">23983 1151 1605 0,'0'0'857'0,"0"0"-225"0,0 0-167 16,0 0-216-16,0 0-103 15,0 0-86-15,-121-14-23 16,88 41-26-16,4 8 4 31,9 5-15-31,11 0-11 0,9-2 11 16,15-6 1-16,30-5 0 15,17-12-1-15,14-8-14 16,11-7-28-16,2 0-12 16,-4-18 11-16,-12-7 35 15,-17-5 8-15,-16-4 6 16,-18 0 14-16,-15 0-10 15,-7 6 38-15,-7 6-10 16,-19 10-14-16,-8 12 1 16,-1 0-14-16,-3 14-4 15,9 16-7-15,9 6-3 0,15 2-6 16,5 2-9-16,38-1 4 16,22-10-14-16,36-11-107 15,0-10-155-15,9-8-50 16,-1 0-289-16,-19-22 41 15,0-6 184-15,-20-4 109 16,-21-4 295-16,-20 2 167 16,-15 0 320-16,-9 8-16 0,-4 6-90 15,-21 6-73 1,-8 11-106-16,-7 3-61 0,0 7-1 16,-1 15-62-1,10 6-15-15,6 2-21 0,17 0-42 16,8-4-12-16,4-6-10 15,33-8 22-15,9-12 12 16,10 0-12-16,0-20 0 16,-8-18-3-16,-10-8 9 15,-7-8-6-15,-11-12 6 16,-9-8 15-16,-4-7 32 16,-7-3-4-16,0 6 20 0,-7 15 25 15,-10 22-94-15,-4 24 0 16,2 17 0-16,-4 22 0 15,5 32 0-15,7 17 0 16,9 11 0-16,2 4 0 16,2 0 0-16,21-1 0 15,4-11 0-15,-1-8 0 16,3-10 0-16,0-12 0 16,-5-9 0-16,1-11 0 15,-2-10-35-15,3-14-116 16,-6 0-401-16,-6 0-476 0</inkml:trace>
  <inkml:trace contextRef="#ctx0" brushRef="#br0" timeOffset="31904.55">22169 1867 1260 0,'0'0'735'0,"0"0"-261"16,0 0-130-16,0 0 30 15,0 0-94-15,0 0-119 16,0 0-19-16,-31-93-100 16,-23 93 14-16,-10 10-32 15,-1 19-17-15,7 9 22 16,14 4-29-16,17 4 11 15,23-2 11-15,4 0-21 16,28 0 18-16,17-2-7 0,11-4-6 16,2-1 3-16,-3-8-9 15,-8 0 0-15,-14-8 0 16,-17 1-5 0,-16-1 4-16,-3-3-22 0,-32 0 22 15,-14-4-11 1,-4-4 4-16,-1-10 7 15,10 0 1-15,12-8 1 16,19-18 24-16,13-8-25 0,20-6 6 0,29-1-12 16,14 8-6-16,10 4 0 15,0 14 11 1,-7 6-4 0,-12 9-1-16,-8 0 5 0,-17 18 0 15,-12 14 1-15,-11 11-29 0,-3 9 19 16,0 2 9-16,-1-2 1 15,4-8 8-15,9-8-7 16,12-14 0-16,9-16 13 16,7-6-14-1,7-22 0-15,2-22 0 0,-5-10 1 16,-7-8 19-16,-9 3-11 0,-11 8 6 16,-7 12 1-16,-6 15-8 15,-5 12 22-15,0 12-17 16,-2 0-13-16,2 26-1 15,4 15 1-15,4 3 7 32,11 2-7-32,3-2-7 0,12-10 6 15,6-12 0-15,5-12 1 0,2-10 15 16,-7-6-13-16,-4-24 8 16,-11-14-7-16,-7-10-3 15,-11-15 0-15,-7-5 1 0,-2 0 0 16,0 6 25-1,0 18-26-15,-5 16 0 16,1 17 0 0,2 17 0-16,-1 13 0 15,3 31 0-15,0 16 0 16,0 16 0-16,7 5 0 16,7 1 0-16,1-8 0 15,3-12 0-15,-5-12 0 16,-3-18 0-16,-4-14 0 15,-2-14 0-15,1-4 0 0,-1-12 0 16,6-18 0-16,0-6 0 16,6-4 0-16,4 2 0 15,5 6 0-15,6 7 0 16,7 12 0-16,7 8 0 16,-1 5 0-16,0 13 0 15,-3 17 0-15,-12 10 0 16,-14 2-21-16,-13-2-24 15,-2-2-21-15,-29-10 40 16,-15-8 26-16,-10-8 0 16,-2-8 11-16,8-4 14 0,10 0 11 15,16-4 17-15,19-8-43 16,6-4 4-16,41-4-14 16,22-4-77-16,37-10 8 15,-3 4-12-15,3-4-10 16,-6 0 7-16,-27 3 13 15,-5-1 60-15,-23 3 11 16,-22 3 66-16,-18 3 72 16,-2 7 1-16,-16 5-68 15,-21 8-26-15,-7 3-32 16,-6 14-1-16,4 16-12 16,7 6-11-16,15 5 4 15,15-7-11-15,9-4 10 0,12-10 8 16,21-10 0-1,5-10 1-15,1 0 24 0,-5-14-24 16,-5-10 4 0,-7-4-5-16,-6 1 7 0,-5 4 7 15,-4 4-14-15,-3 7 0 0,-4 8 0 16,2 4 0-16,0 8 0 16,1 24 0-16,2 19 0 15,3 13 0-15,5 14 0 16,6 6 0-16,1 7 0 15,-3-1 0-15,-1-2 0 16,-5-4 0-16,-9-10 0 16,-2-13 0-16,0-15 0 15,-2-16 0-15,-13-18 0 16,-8-12 0-16,-3-2 0 16,-8-26 0-16,3-12 0 15,4-12 0-15,16-29 0 16,11-25 0-16,61-28 0 0,10 7 0 15,6 27-29 1,-15 32-22-16,-14 28-12 0,-1 4 45 16,-3 8-3-16,-4 6 21 15,-15 14 3-15,-7 8 8 16,-5 4-4-16,1 22 19 16,3 10-20-16,3 6 21 15,2 4-27-15,-2-2 1 16,-1-8 10-16,-11-10-10 15,-4-8-2-15,-4-12 1 16,0-6 0-16,0 0 48 16,-6-10-6-16,-3-14-42 15,2-8 0-15,7-4 0 0,0-2 0 16,0 0 0-16,20 4 0 16,5 7 0-16,2 12 0 15,0 11-77-15,-1 4-92 16,14 18-403-16,-6 8-252 15,-3-1-349-15</inkml:trace>
  <inkml:trace contextRef="#ctx0" brushRef="#br0" timeOffset="32471.01">25112 2378 1126 0,'0'0'1126'0,"0"0"-444"16,0 0-368-16,0 0-43 15,-9-126-50-15,-4 95-140 16,-3 9-6-1,-7 11-35-15,-6 11-39 0,-2 0 4 16,-2 28-5 0,2 9 0-16,7 6-9 15,8 1-3-15,14-6 11 0,2-6-11 16,2-10 12-16,18-8 8 0,5-12-7 16,-3-2 4-1,0-2 30-15,1-16-35 0,-4-2 35 16,-1 4-14-16,-3 2-20 15,-3 6 13-15,1 4-14 16,3 4-3-16,2 0-3 16,4 8-11-16,1 6 16 15,1 2-37-15,-2-4-16 16,-2-6 24-16,1-6-16 16,-4 0 26-16,-1-22 11 15,-3-12 17-15,-2-10-8 16,1-8 0-16,-4-6 1 15,-1-9 26-15,-3-3-3 0,1 2 15 16,-5 4 43-16,2 14-16 16,-2 17-21-1,0 19-45-15,5 14 0 0,1 27 0 32,10 45 0-32,8 48 0 0,5 46 0 0,-2 11 0 15,-5-11 0-15,-11-41 0 16,-9-45 0-16,-2-22 0 15,0-8 0-15,0-2-81 16,-13-3-26-16,-5-9-43 0,1-22-96 16,-1-14 4-16,5-20-112 15,8-65-29-15,5 5-234 16,0-6-269-16</inkml:trace>
  <inkml:trace contextRef="#ctx0" brushRef="#br0" timeOffset="33037.03">25604 2216 1564 0,'0'0'601'0,"0"0"-221"0,0 0-39 16,0 0-175-16,0 0-87 16,120 37-50-16,-103 4-20 15,-15 1-9-15,-2 2-38 0,-31-2-53 16,-21-4 87-16,-10-8 4 16,-3-10 34-1,7-7 18 1,14-10 52-16,17-3 51 15,23-3 27-15,6-24-47 16,60-19-74-16,45-24-37 16,38-22 2-16,-4-1-25 15,-31 13-1-15,-39 20-11 16,-30 12-29-16,-10-4 32 16,-8-4 8-16,-17-5 29 15,-6 11 56-15,-18 10 10 16,-11 12-17-16,2 10-20 15,4 16-58-15,4 2 0 0,6 26-20 16,4 22 16-16,4 16 4 16,5 12 0-16,0 7 10 15,3-1-10-15,11-2-1 16,-1-9-8-16,3-15 0 16,-1-14 9-16,-1-14 7 15,-4-12-6-15,1-10 11 16,-1-6 1-16,1 0-13 15,2-10 0-15,-2-8 0 16,4 0 0-16,1-2 0 16,4 4 0-16,0 2 0 15,5 3 0-15,0 7 0 0,-2 4 0 16,-2 0 0-16,-5 19 0 16,-5 7 0-16,-5 2 0 15,-4 4 0-15,0-2 0 16,1 0-134-16,6-8-172 15,27-8-363-15,-3-10-80 16,9-4-503-16</inkml:trace>
  <inkml:trace contextRef="#ctx0" brushRef="#br0" timeOffset="33131.37">26776 2320 1534 0,'0'0'933'16,"0"0"-386"-16,0 0-76 0,0 0-240 15,0 0-129-15,0 0-102 16,0 0-382-16,-17 26-644 0</inkml:trace>
  <inkml:trace contextRef="#ctx0" brushRef="#br0" timeOffset="33368.83">25226 3106 2338 0,'0'0'980'0,"0"0"-675"16,0 0-17-16,160-54-103 16,-30 16-185-16,30 1 0 15,-11 8 0-15,-36 11-14 16,-38 11-71-16,-33 5-218 0,-5 2-321 16,-8 0-136-1,-13 0-186-15</inkml:trace>
  <inkml:trace contextRef="#ctx0" brushRef="#br0" timeOffset="33567.21">25308 3136 1109 0,'0'0'811'0,"-114"24"-122"16,63-12-129-16,9-4-199 16,24-4-65-16,18-2-26 15,22-2-270-15,57 0 0 0,52-6 0 16,45-18 0-16,11-2 0 15,-33 2 0-15,-45 4-35 16,-54 8-101-16,-15 0-62 16,-5 2 22-16,-12 0-5 15,-7 4 21-15,-16 6 46 16,-2 0-246-16,-12 0-526 0</inkml:trace>
  <inkml:trace contextRef="#ctx0" brushRef="#br0" timeOffset="33725.86">26339 3158 2225 0,'0'0'726'16,"0"0"-503"-16,0 0-103 16,0 0-120-16,0 0-750 0</inkml:trace>
  <inkml:trace contextRef="#ctx0" brushRef="#br0" timeOffset="85236.21">18963 4642 1245 0,'0'0'315'0,"0"0"-99"15,0 0 17-15,0 0-69 16,0 0-63-16,0 0-20 15,-33-32 41-15,14 28 26 16,-5-2-36-16,-5 0-48 16,-9-2-29-16,-6 2-26 15,-8 0 4-15,-4 0-11 16,-8 2-1-16,-1 0-1 16,-1 0 0-16,3 2 0 15,1 0 0-15,4 2 1 16,4 0 4-16,0 0-4 0,2 0 5 15,0 0 10 1,0 4-8-16,0 6-7 16,-2 2 4-16,-4 4-4 0,2 2-1 15,0 6 0-15,3 0 1 16,2 4 4-16,7 4-4 16,3 0 5-16,8 2-6 15,4 4 1-15,6 2-1 16,6 3 0-16,1 0 2 15,3 4 6-15,2 1-7 16,1 0-2-16,4 0 0 0,4-2 1 16,2 1 6-16,0-3-5 15,0 0 0-15,16-2 17 16,3-2-12-16,6 0 3 16,4-2-8-16,4-2 1 15,3 2 11-15,4-3-13 16,5-2 0-16,3 2 9 15,4-5-9-15,1-4 2 16,5 0-2-16,3-2 0 16,1-4-1-16,5 0-29 15,2-4 1-15,2 0-8 16,3-2-47-16,3 0-35 0,2-2 6 16,1-2-21-16,0 2 2 15,3 0 11-15,-2 0 24 16,0 2 3-16,-3 1 16 15,-2-4 31-15,0 1 8 16,-3-3 18-16,5-1 20 16,0-5 0-16,3-1 1 15,3-2 4-15,-2 0-3 16,1 0-1-16,-6-4 22 16,-2-4 22-16,-4-2 7 15,-3 2-17-15,-3 0-12 16,-3 1 3-16,-1-2 16 15,-1 0-9-15,0 0 1 0,0 0-3 16,2-2 3-16,-1 3-4 16,-3-2-6-16,0 2 8 15,0-2 3-15,-5 0 12 16,2 0-3-16,-1-2-5 16,0 0 1-16,0-2-8 15,-6-2 2-15,-1 0 16 16,-3-2 1-16,-4 0 3 15,1-2-24-15,-3-3-12 16,-3 0-16-16,1-4 7 0,-3 1-8 16,-2 1 0-16,-2 0 6 15,-6 1 0-15,-3 2-6 16,-5 0 2-16,-1 2 66 16,-3-2-6-16,-5 0 18 15,1-2 1-15,-7-2 6 16,0-4-26-16,0-4-8 15,-15-2-14-15,-8-4-14 16,-6-5-10-16,0-1 15 16,-2 0-14-16,0-2-1 15,0 2 21-15,0 0 14 0,-3 2 20 16,1 2 1 0,-3-1-23-1,-3 2-5-15,-7-2-5 0,-2 1-5 0,-6 2-8 16,-4 2-11-16,-2 6-2 15,-4 2 1-15,-3 4-12 16,-3 2 0-16,-3 4 5 16,-2 2-4-16,-6 1 4 15,-2 3-6-15,-4 2 6 16,-6 2-4 0,-18 5-2-16,6 1 0 0,-2 1 1 0,-3 1-1 15,15 2 2-15,-10 0 7 16,8 0-9-1,5 2 7-15,7 6-7 0,5 0 0 16,0 1 0-16,-5 0 1 16,-8 0 5-1,-5 1 6-15,-2 2-11 0,-1-1-1 16,7 2-5-16,10 3 4 16,10 0 1-16,10 0-1 15,12 0 1-15,12-2 0 0,9 0 1 16,8-4 0-16,8-2-1 15,1 0 0 1,6-2-1-16,-1 2 0 0,3-2 1 16,-2-2 0-16,6 0 0 15,0 0-24 1,2 0-83-16,0 0-119 0,2-2-227 16,10-2-540-16</inkml:trace>
  <inkml:trace contextRef="#ctx0" brushRef="#br0" timeOffset="92300">6673 8265 2501 0,'0'0'483'15,"0"0"-407"-15,0 0 115 16,0 0-87-16,0 0-74 0,0 0-18 16,82 100 8-1,-51-61 20-15,0-1 4 0,-2-2-8 16,-2-6 1-16,0-8 31 15,-3-8-14-15,6-8 0 16,-1-6 24-16,8 0-11 16,5-16-19-16,8-12-15 15,3-6-9-15,2-2 6 32,1-2-18-32,-6 5-10 0,-9 10 9 0,-3 6-10 15,-7 12-1-15,-4 5 6 16,0 5-5-16,2 17 14 15,2 7-15-15,3 1 0 16,-1-2 4-16,-2-4-3 16,0-6-1-16,-6-8 1 15,-2-6-1-15,-1-4 12 0,-2 0-12 16,2-12 0-16,3-10 0 16,2-4 0-16,0 0 0 15,-4 2 0-15,2 8 0 16,2 6 0-16,0 6 0 15,4 4 0-15,7 0 0 16,1 0 0-16,9 1 0 0,0 6 0 16,1-5 0-1,3-2 0-15,-4 0 0 0,-2-6 0 16,-7-10 0-16,-5 0 0 16,-7 0 0-16,-11 2 0 15,-6 4 0-15,-5 3 0 16,-5 6 0-1,0-2 0-15,0 3 0 0,0 0 0 16,0 0 0-16,0 0 0 16,0 0-161-16,0 3-708 0</inkml:trace>
  <inkml:trace contextRef="#ctx0" brushRef="#br0" timeOffset="-211698.46">9344 8474 864 0,'0'0'344'16,"0"0"-65"-16,0 0 100 16,0 0-108-16,0 0 13 15,0-127 52-15,0 100-36 16,-7 4-37-16,1 5-36 16,-3 6-3-16,5 6-103 15,-2 2-26-15,2 4-35 16,4 0-41-16,0 13-2 15,0 14-17-15,0 8 13 0,14 5-13 16,15 0-11 0,11-6 10-16,9-4-8 15,11-12 9-15,2-8 21 0,6-10-21 0,-4 0 0 16,-2-14 0 0,-4-10 0-16,-7 0 0 0,-6 0 0 15,-7 4 0-15,-9 8 0 16,-2 9 0-16,-3 3 0 15,0 17 0-15,3 15 0 16,0 4 0-16,0 4 0 16,0-2 0-16,2-4 0 15,-3-10 0-15,1-6 0 16,1-12 0-16,1-6 0 16,3 0 0-16,2-20 0 15,-1-10 0-15,1-6 0 16,-3 0 0-16,-2 4 0 0,-8 6 0 15,2 8 0 1,-3 10 0-16,2 8 0 16,3 0 0-16,4 10 0 0,2 8 0 15,2 2 0-15,6-2 0 16,-2-6 0-16,3-4 0 16,0-8 0-16,3 0 0 15,-3-10 0-15,0-10 0 16,-4-6 0-16,-5 2 0 15,-5-3 0-15,-3 8 0 16,-3 2 0-16,3 8 0 0,8 9 0 16,-5 0 0-1,-8 12-711-15</inkml:trace>
  <inkml:trace contextRef="#ctx0" brushRef="#br0" timeOffset="-210391.45">17260 8434 1491 0,'0'0'249'15,"0"0"-57"-15,-151 0 363 16,102 0-238-16,18 0-75 0,12 0-65 15,11 0-14-15,8 0-33 16,0 0-31-16,0 0 5 16,2 0-4-16,25 0-11 15,33 0-1-15,52-8-23 16,65-10-30-16,37-2-35 16,12 0 0-16,-15 6 0 15,-33 2 0-15,-37 3 0 16,-39 4 0-16,-37-1 0 15,-24 2 0-15,-12 1 0 16,-10 2 0-16,-15-2 0 0,-4 3 0 16,-37 0-35-1,-21 0-40-15,-18 3-124 16,-58 23-173-16,19-2-427 0,3 0-159 16</inkml:trace>
  <inkml:trace contextRef="#ctx0" brushRef="#br0" timeOffset="-210171.14">17436 8516 1302 0,'0'0'557'0,"0"0"-241"16,0 0 190-16,0 0-167 16,0 0-63-16,0 0-70 0,0 0-66 15,50 6 10 1,47-6-30-16,41 0-69 0,38 0 0 16,7 0-23-16,-29-4-5 15,-47 2 8-15,-44 2-31 16,-21-2 0-16,-7 0 0 15,-6 0 0-15,-6 2 0 16,-15 0 0-16,-3 0 0 16,1 0 0-1,25 0-74-15,1 0-376 0,6 2-461 0</inkml:trace>
  <inkml:trace contextRef="#ctx0" brushRef="#br0" timeOffset="-209304.57">20039 8292 1322 0,'0'0'322'16,"0"0"193"-16,0 0 14 16,0 0-282-16,0 0 27 15,0 0-66-15,0 0-88 16,-43-7-28-16,93 1-74 31,18-3-5-31,17-1 1 16,2-1-14-16,-5 4-1 15,-20 3-46-15,-21 1-14 0,-28 3 43 16,-13 0 16-16,-37 0 2 16,-28 12 12-16,-18 4-3 15,-8 0-9-15,4 1 0 16,9-2 0-16,18-2 33 16,17-5 10-16,22-4 13 15,19-2 40-15,2-2-66 16,39 0 6-16,26 0-21 15,15-13-9-15,14 3 15 16,4 1-21-16,-7 0 0 0,-6 4-2 16,7-4-74-16,-26 4-266 15,-15-6-843-15</inkml:trace>
  <inkml:trace contextRef="#ctx0" brushRef="#br0" timeOffset="-206860.59">21845 8386 755 0,'0'0'342'0,"0"0"-39"0,0 0-6 16,0 0 62-16,0 0-32 15,0 0-2-15,0 0-44 16,-71 10-49-16,61-10-36 16,0 0 10-16,4-2-49 15,-1-2-25-15,3 2-52 16,2 0-35-16,-1-1 14 16,3 3-59-1,0-1 0-15,0 1 0 0,7 0 0 16,18-2 0-16,21 0 0 0,43-2 0 15,48 0 0-15,48-2 0 16,8 0 0-16,-31 2 0 16,-50 0 0-16,-57 0 0 15,-21 1 0-15,-10 2 0 16,-10-1 0-16,-12 2 0 16,-2 0 0-16,-33 0-36 15,-19 3-144-15,-10 14-138 16,-40 11-236-16,15 0-339 15,4-4-49-15</inkml:trace>
  <inkml:trace contextRef="#ctx0" brushRef="#br0" timeOffset="-206561.84">21826 8546 712 0,'0'0'1061'0,"0"0"-525"16,0 0-26-16,0 0-32 15,0 0-153-15,-114-40-76 16,114 36-24-16,0-2-225 15,31 2 0 1,23-2 0-16,39 0 0 0,47-4 0 16,43 0 0-16,8 0 0 15,-29 0 0-15,-49 4 0 16,-51 0 0-16,-19 2 0 16,-10 2 0-16,-10 0 0 15,-8 0 0-15,-11 2 0 16,-4 0 0-16,0 0 0 0,0 0 0 15,0 0 0-15,0 0 0 16,0 0 0-16,0 0 0 16,5 0 0-16,0 0-351 15,-3 0-860-15</inkml:trace>
  <inkml:trace contextRef="#ctx0" brushRef="#br0" timeOffset="-205566.65">23825 8544 1250 0,'0'0'362'15,"0"0"37"-15,0 0 219 16,0 0-159-16,0 0-141 0,0 0-53 16,0 0-44-1,0 0-17-15,0 0-204 0,4 0 0 16,23-4 0-16,33-6 0 15,47-8 0-15,48-6 0 16,20 2 0-16,-24 2 0 16,-38 8 0-16,-51 8 0 15,-16 2 0-15,-13 0 0 16,-6 2 0-16,-14 0 0 16,-13 0 0-16,-20 0 0 15,-31 8 0-15,-18 4 0 16,-14 4 0-16,-10-2 0 15,-7 2-17-15,-1-2-23 16,5-4 40-16,7 0-20 16,16-4 29-16,19-4-9 0,20-2 1 15,26 0 7-15,8 0 51 16,40 0-59-16,24 0 0 16,21-2 0-16,11-4 0 15,4 0 0-15,-7 0 0 16,-10 2 0-16,-18 0 0 15,-18 2 0-15,-18 2 0 16,-16 0 0-16,-13 0 0 16,-7 0 0-16,-20 0-173 0,-6-2-1225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56:00.400"/>
    </inkml:context>
    <inkml:brush xml:id="br0">
      <inkml:brushProperty name="width" value="0.05292" units="cm"/>
      <inkml:brushProperty name="height" value="0.05292" units="cm"/>
      <inkml:brushProperty name="color" value="#FF0000"/>
    </inkml:brush>
  </inkml:definitions>
  <inkml:trace contextRef="#ctx0" brushRef="#br0">1720 4823 1716 0,'0'0'617'15,"0"0"-254"-15,0 0 13 16,0 0-66-16,-14-107-124 16,9 97-21-16,3 6 11 15,-4 4-64-15,-1 0-37 16,-4 14-75-16,-4 22 0 16,-8 36 0-16,6 7 0 15,5 11 0-15,12 4 0 16,0-18 0-16,27-1 0 15,10-17 0-15,11-22 0 16,10-20 0-16,2-16 0 0,4-19 0 16,1-25 0-1,-9-14 0-15,-10-10 0 0,-12-8 0 16,-14-18 0-16,-20-28 0 16,-7-23 0-16,-24 17 0 15,-2 30 0-15,4 41 0 16,8 35 0-16,-1 6 0 15,-7 10 0-15,-4 6 0 16,-5 18 0-16,-4 32 0 16,-10 30 0-16,5 5 0 15,3 5 0-15,2 1 0 16,15-27 0-16,2-5 0 16,13-18 0-16,8-21 0 0,4-18 0 15,4-2 0-15,17-22 0 16,8-16 0-16,-2-11 0 15,-4-1 0 1,-6 8 0-16,-8 12 0 0,-4 16 0 16,-3 14 0-16,0 0 0 15,2 18 0-15,10 19 0 16,4 8 0-16,6 10 0 0,7 3 0 16,5 2 0-1,4-2 0-15,1-2 0 0,3-6 0 16,-1-8 0-16,-4-7 0 15,-5-11 0-15,-5-12 0 16,-9-8-42-16,-5-4-101 16,-4-25-32-16,-4-9-400 15,-4-5-668-15</inkml:trace>
  <inkml:trace contextRef="#ctx0" brushRef="#br0" timeOffset="126.16">2406 4806 1075 0,'0'0'1689'16,"0"0"-1087"-16,0 0-308 0,0 0-135 15,0 0-159 1,0 0-54-16,0 0-238 0,-2 8-437 0</inkml:trace>
  <inkml:trace contextRef="#ctx0" brushRef="#br0" timeOffset="302.33">2466 5320 2488 0,'0'0'845'0,"0"0"-541"0,0 0-131 16,0 0-173-16,0 0-84 15,0 0-264-15,0 0-853 0</inkml:trace>
  <inkml:trace contextRef="#ctx0" brushRef="#br0" timeOffset="438.14">2613 4999 1874 0,'0'0'1115'0,"0"0"-563"0,0 0-332 15,0 0-73-15,0 0-93 16,147-99-54-16,-109 84-70 15,-11 4-289-15,-14 11-645 0</inkml:trace>
  <inkml:trace contextRef="#ctx0" brushRef="#br0" timeOffset="796.53">1733 5837 2302 0,'0'0'1009'15,"0"0"-732"-15,0 0 3 16,0 0-137-16,0 0-86 16,0 0-29-16,0 0-28 15,176-42 0-15,-45 0 0 16,43-16 0-16,13-6-9 15,-29 7-27-15,-44 17-3 16,-51 18 10-16,-21 8 29 0,-9 2 9 16,-6 2 11-1,-7 4 64-15,-13 4-84 0,-5 2 0 16,-2 0 0-16,6 0 0 16,4 0 0-16,14 0 0 15,0 8-174-15,-1-2-765 0</inkml:trace>
  <inkml:trace contextRef="#ctx0" brushRef="#br0" timeOffset="2693.23">6436 4845 1267 0,'0'0'589'0,"0"0"-238"0,0 0 157 16,0 0-284-16,0 0-49 0,0 0-34 15,0 0-50 1,-16-21-10-16,14 21-17 0,0 0-7 31,-2 0 14-31,-1 0-47 16,1 8-15-16,2 5 7 15,0-2-16-15,2 1 5 0,0-3-5 16,0-4-23 0,4-1-8-16,5-4-31 0,-1 0 49 15,2 0 13-15,-6-5 24 16,-4-12 9-16,0-6-11 15,0-2 22-15,-6 1 14 16,-8 4-13-16,-1 6-10 16,1 8 17-16,-1 6-29 15,1 0-11-15,1 16-11 16,2 10-1-16,1 7 3 0,8 0-3 0,2-1-1 16,0-3 0-16,10-7-8 15,5-8 9-15,3-6-18 16,-1-8 7-16,2 0 10 15,-6 0-3-15,1-12 4 16,-8-9 1-16,-4-1 5 16,-2-3 8-16,0 0-5 15,0 3 1-15,-11 4-8 16,2 8-2-16,0 6-1 0,1 4 1 16,0 0-10-1,2 6 9-15,1 13 1 0,1 0 0 16,4 2 0-16,0-3-14 15,0-7-3-15,6-1-16 16,8-6-22-16,2-4 35 16,-3 0 1-16,0 0 19 15,-4-11-1-15,-3-6 0 16,-6-1 1-16,0 0 0 16,0 2 1-16,-2 2 14 15,-8 6-15-15,-11 8-55 0,4 8-116 31,1 8-589-31</inkml:trace>
  <inkml:trace contextRef="#ctx0" brushRef="#br0" timeOffset="4697.96">6474 4925 722 0,'0'0'565'15,"0"0"-374"-15,0 0 117 16,0 0 1-16,0 0-46 16,0 0-33-16,0 0-17 15,-4-34-49-15,2 34-22 0,2 0 7 16,-3 0-12-1,3 0-20-15,-2 0-12 0,2 0-28 16,0 0-13-16,0 0-2 16,0-2-32-16,0 2 4 15,0 0 4-15,9-3-22 16,18 3 8-16,20 0 6 16,15 0-6-16,18 0-1 15,27 0-13-15,29 3 7 16,22 4-4-16,-11 2-4 15,-28-1 1-15,-32 0-10 16,-3 0 0-16,29 2 0 16,30 0 0-16,-3-2 0 15,-26-4 0-15,-31-4 0 16,-16 0 0-16,12 0 0 0,13 0 0 16,15-4 0-16,-3-3 0 15,0 4 0-15,-2-1 0 16,-7 0-14-16,-5 0 13 15,-5-2-14-15,-10 0 15 16,-4 0 0-16,-3-4-15 16,-8 2 14-16,-8 0-5 15,-4 2 6-15,-11-1 5 16,-8 6-4-16,-8-2-1 16,-8 3 0-16,-9 0-14 0,-2 0-16 15,-2 0-51 1,0 0-55-16,0 0-152 0,-4 0-169 15,-11 0-142-15,-1 3-155 0</inkml:trace>
  <inkml:trace contextRef="#ctx0" brushRef="#br0" timeOffset="5123.84">9440 4873 504 0,'0'0'986'16,"0"0"-436"-16,0 0-48 16,0 0-141-16,0 0-53 15,0 0-71-15,0 0-62 16,-47-45-28-16,45 45-66 0,0 0-46 15,-3 0-35-15,1 14-3 16,-1 7 2-16,3 2 0 16,2 1-14-16,0-2 0 15,2-5-57-15,20-9-31 16,7-8-11-16,5 0 70 16,-1-14 44-16,-6-11 1 15,-9-2 8-15,-11-4 41 16,-7 3 17-16,-3 5 11 15,-19 2-12-15,-9 9-33 16,-5 10-13-16,-1 2-20 16,-2 17 1-16,6 16 12 15,7 7-13-15,7 3 1 0,13-3-1 16,6-8-7 0,4-10-7-16,28-10-7 0,5-12 20 15,8 0 1-15,-3-18 9 16,-4-10-2-16,-11-3 13 15,-14-2-19-15,-13 1 17 16,0-1-3-16,-18 9-3 16,-15 6 6-16,-10 13-18 15,-43 8-70-15,8 21-402 16,2 4-982-16</inkml:trace>
  <inkml:trace contextRef="#ctx0" brushRef="#br0" timeOffset="6037.57">6303 5057 370 0,'0'0'851'16,"0"0"-558"-16,0 0 30 0,0 0-2 15,0 0-74-15,4-110 24 16,-1 95-47-16,-3 6-19 15,0 3-18 1,0 2-22-16,0 4-11 0,0 0-23 16,0 0-85-16,0 5-17 15,0 20-28-15,-3 11 6 0,3 12 25 16,0 12-31-16,0 10 5 16,0 11 25-16,0 3-31 15,0 4 20-15,0 4-4 16,0 2-15-16,0 1 18 15,9-1-19-15,0 0 0 32,0 2 3-32,-2 1 3 15,1 1-6-15,-1 0 0 16,0-2 6-16,0-3 10 16,-1-3-16-16,3-6-6 15,-2-2-3-15,0-2 16 16,-5-3-7-16,-2 1 0 15,0-2 0-15,0-1 0 0,0-3 0 16,-2-3 0-16,-3-4-6 16,3-7 12-16,-1-4-6 15,3-6 0-15,0-3-9 16,0-8 9-16,0-2-36 16,0-7-45-16,0-6-57 15,0-6-194-15,0-8-305 16,0-6-309-16</inkml:trace>
  <inkml:trace contextRef="#ctx0" brushRef="#br0" timeOffset="6500.95">6441 7604 1824 0,'0'0'807'0,"0"0"-483"16,0 0-12-16,0 0-152 15,0 0-94-15,0 0-61 16,0 0-4-16,0 22 10 15,0-2-11-15,0 0-6 16,0-2 6-16,4-4-37 16,8-4-14-16,1-8 10 15,-2-2 41-15,0 0 3 0,-2-12 3 16,-5-10-5-16,-4-6 14 0,0 0-7 16,-8 1 10-16,-11 8 3 15,-2 6 45-15,-2 9 33 16,1 4-45-16,-1 0-15 15,6 18-9-15,1 4-8 16,5 5 2 0,5-3-10-16,6-2-5 0,0-4-9 15,0-6-3-15,10-8-6 16,11-4 1-16,-2 0 8 16,-1-10 6-16,1-12-6 15,-9-8 0-15,-5-2-1 0,-5 0-11 16,0 1 3-1,-5 9 9-15,-11 8 0 16,-1 9 48-16,-1 5 1 0,1 1-17 16,0 17-32-16,7 4-2 15,10 5-79-15,0-9-433 16,17-13-829-16</inkml:trace>
  <inkml:trace contextRef="#ctx0" brushRef="#br0" timeOffset="7399.15">6416 7597 1069 0,'0'0'506'0,"0"0"-145"15,0 0 216-15,0 0-289 16,0 0-25-16,0 0-11 31,0 0-64-31,-24-4-33 0,24 4-59 16,0 0-36-1,0 0 0-15,0 0-27 0,18 0-3 0,15 0 45 16,16 0-35 0,16 4 3-16,33-4-43 0,42 0 0 0,43 0 0 31,22-9 0-31,-4-7 0 16,-14 4 0-16,-23 2 0 15,2-2 0-15,-4 2 0 16,-6-5 0-16,-13 4 0 15,-30-3 0-15,-24 3 0 16,-24 1 0-16,-9 0 0 0,4-2 0 16,4 0 0-16,7-2 0 15,-6 2 0-15,-5 0 0 16,-4 2 0-16,-2 0 0 16,-3 4 0-16,0-2 0 15,-4 2 0-15,-5 2 0 16,-4 0 0-16,-7 2 0 15,-4 0 0-15,-5 2 0 16,-1 0 0-16,-8 0 0 16,-5 0 0-16,-3 0 0 15,-5 0 0-15,0 0-72 16,-3 0-239-16,-12 0-403 16,-1 6-590-16</inkml:trace>
  <inkml:trace contextRef="#ctx0" brushRef="#br0" timeOffset="7824.29">9411 7345 1778 0,'0'0'594'16,"0"0"-244"-16,0 0 19 15,0 0-128-15,0 0-85 16,0 0-14-16,0 0-64 16,-22 2-28-16,13 18-26 15,-3 4-23-15,4 2 17 16,-1 0-18-16,4-4-9 0,5-6-3 15,0-8-45-15,0-4 15 16,9-4 8-16,6 0 34 16,2-14 6-16,-2-6-6 15,-6-4 0-15,-4-2 33 16,-5 0-16-16,0 2 34 16,-12 4-3-16,-5 6-8 15,-6 6 13-15,-2 8-43 16,4 0-4-16,2 16-3 15,3 6 5-15,8 4-9 16,8-2 1-16,0-2-8 16,2-6 2-16,20-7-13 0,8-8 14 15,1-1-2-15,-2 0 11 16,-7-16-4-16,-4-2 0 16,-10-2 0-16,-8-2 22 15,0-2-10-15,-11-2 2 16,-16 2-2-16,-10 2-12 15,-5 4-45-15,-28 8-155 16,10 6-380-16,9 0-777 0</inkml:trace>
  <inkml:trace contextRef="#ctx0" brushRef="#br0" timeOffset="8965.25">9368 4895 568 0,'0'0'228'0,"0"0"-122"16,0 0 19-16,0 0 95 16,0 0-56-16,0 0-19 15,0 0 72-15,79-64 73 16,-71 57-17-16,-1-1-32 15,-3 1-37-15,-2 0-10 16,1-1 14-16,-3 5-18 16,0-2-5-16,0 3-28 15,0 2-49-15,0 0-72 16,0 16-24-16,-3 16 6 0,-1 14-9 16,0 15 0-16,2 11 0 15,2 24 5-15,0 26 14 16,18 27-10-16,11 3 14 15,2-9 2-15,-5-33-20 16,-6-34 7-16,-6-14-2 16,-3-4-19-16,0 15 0 15,1 9 0-15,-4 8 0 0,-1-4 0 16,-5-5 0 0,0-5 0-16,-2-8 0 0,0-6 0 15,0-2 0-15,0-6 0 16,0-4 0-16,0-4 0 15,0-3 0-15,0-3 0 16,0-2 0-16,0-2 0 16,0-2 0-16,0-4 0 15,0-2 0-15,0-2 0 16,0-6 0-16,2-2 0 16,-2-3 0-16,0-4 0 15,0 0 0-15,0-1 0 16,0-5 0-16,0 4 0 15,0-1 0-15,0-2 0 16,0 2 0-16,0-2 0 0,0 0 0 16,0-3 0-16,0 0 0 15,0-2 0 1,0-1 0-16,0 0 0 0,0 0 0 16,0 0 0-16,0 0 0 15,0 0 0-15,0 0 0 16,0 0 0-16,0 0 0 15,0 3 0-15,0-3 0 16,0 2 0-16,0 0 0 16,0 0 0-16,0-2 0 15,0 2 0-15,0-2 0 16,0 0 0-16,0 4 0 16,0-1 0-16,0 6 0 0,-2 0 0 15,-2 2 0-15,1-3 0 16,1-2 0-16,2-4 0 15,-2-2 0-15,-2-2-41 16,0-16-322-16,-4-2-680 0</inkml:trace>
  <inkml:trace contextRef="#ctx0" brushRef="#br0" timeOffset="10259.28">9505 4867 314 0,'0'0'686'15,"0"0"-518"-15,0 0-22 16,0 0-5-16,0 0-9 15,0 0 14 1,0 0 70-16,42-21 26 0,-42 21-46 16,0 0 21-16,0 0 18 15,0 0-72-15,-5 0-1 16,-11 9-65-16,-5 10-19 16,-8 10 16-16,-7 4-49 0,-5 8-4 15,-3 3-14 1,-1 2-15-16,1 2 19 0,-3 0-11 15,1 0 8-15,0-3 28 16,0-1-25-16,-3 0 5 16,3-2-10-16,-6 2-20 15,4 0 19-15,-6 2-24 16,2 0-1-16,-2-2 14 16,4 0-7-16,3-5-5 15,5-3-2-15,4-4 1 16,5 0 6-16,-2 0-7 15,4 0 0-15,0 0 15 16,0 2-14-16,0-2 7 0,-3 2 0 16,3-2-2-16,-4 1 9 15,1-1-15 1,-1-2 0-16,1-2-5 0,3 2 14 16,2-2-9-16,0 0 0 15,5 0 1-15,-3 0 3 16,0 0-4-16,3 3 0 15,-3-2 0-15,0 0 8 16,0 0-7-16,1-2 0 16,1-1-1-16,3 0 3 15,-2-2-3-15,-1-2-6 16,0 0 5-16,3-2 2 16,-2 0 6-16,-1 2-7 0,-2-2 1 15,3 3-1-15,-3-2-2 16,3 1-4-16,-1-2 6 15,1 0 0 1,-1 2 7-16,0-1-7 0,1 1 2 16,0 0 1-16,-1 0-3 15,0 2-6-15,-2 0 6 16,4 0 0-16,0 0 10 16,1 0-9-16,1 0 0 15,4 0-1-15,-3 0-1 16,0 3-5-16,2-2 5 0,-2 1 1 15,0 0 10-15,-2-1-10 16,-1-4 6-16,0 0-6 16,2-3-4-16,-2 0 3 15,3-2-1-15,1 0 2 16,-4 2 7-16,3-2-7 16,-2 0 11-16,2-2-5 15,1 2-5-15,2 0-1 16,-1-2 1-16,3 0 0 15,1-2 14 1,1 2-14-16,-1-4 5 16,3 0-6-16,3-2-3 15,-2-1-3-15,6-4 6 16,1-1-1-16,3-2 1 16,5-9-111-16,13-16-423 0,5-9-925 0</inkml:trace>
  <inkml:trace contextRef="#ctx0" brushRef="#br0" timeOffset="11737.66">6793 5264 652 0,'0'0'179'0,"0"0"-50"15,0 0-76-15,0 0-28 16,0 0-12-16,0 0-12 15,0 0 25-15,-45-58 74 16,37 47 74-16,-4 3-20 16,1 0-13-16,2 0-30 15,-2 0-41-15,0-4 9 16,0-2 11-16,-3-4 58 16,-1-4 13-16,-1 0-12 15,1 0-12-15,-1-2-12 0,-1 2 8 16,0 2-19-16,0 2 13 15,3-1 8-15,1 5-47 16,2 3-22-16,2 0-20 16,2 4 2-16,3 0 27 15,0 2-18-15,2 1-7 16,2 2 19-16,-3-1-14 16,3 3 20-16,0 0-30 15,0 0-28-15,0 0 8 16,0 0-19-16,16 14-4 15,10 9 16-15,8 7-17 16,10 6 0-16,5 4-1 0,7 2 1 16,2 4 7-16,5 0-8 15,1 4 6-15,3 3 15 16,-1-1-20-16,3 4-1 16,3-2 0-16,-5 0 1 15,0-2 15-15,-5-2-10 16,-6-3 16-16,-6-3 22 15,-4-4-44-15,-4-4 0 16,1 2 0-16,-4-2 0 16,3-2 0-16,1 2 0 15,4 0 0-15,4-1 0 0,1-2 0 16,-2 0 0-16,2-1 0 31,-4-4 0-31,-3 0 0 0,-3-2 0 0,-3-2 0 16,-4 0 0-16,-1 0 0 15,-3 2 0-15,0 0 0 16,0 2 0-16,1 1 0 16,1-4 0-16,-2 4 0 15,2-3 0-15,-4-2 0 16,3 2 0-16,-3-2 0 16,0-2 0-16,-2 0 0 0,-1-2 0 15,3 0 0-15,-3-4 0 16,1 0 0-16,0 0 0 15,0 0 0-15,-2-2 0 16,1 0 0-16,1 2 0 16,-3 0 0-16,1 0 0 15,-3-1 0-15,3 0 0 16,-3-1 0-16,0 1 0 0,-1-4 0 16,-2 3 0-1,1-3 0-15,1 0 0 0,-4 2 0 16,3-3 0-16,-1-1 0 15,0 4 0 1,-1-1 0-16,2 0 0 0,-2 2 0 16,0 0 0-16,2 2 0 15,-2 0 0-15,1 0 0 16,2 2 0-16,-3 0 0 16,-1-2 0-16,-1 0 0 15,-3-2 0 1,3-2 0-16,-3 0 0 0,-2 0 0 15,3-2 0-15,-1 1 0 16,1-4 0-16,-1 4 0 16,1-2 0-16,1 4 0 0,3-2 0 15,-1 2 0-15,1-4 0 16,-2 4 0-16,0-5 0 31,-3 0 0-31,0-2 0 0,-2 0 0 0,1 0 0 16,-3-3 0-16,-1 1 0 15,-1-1 0-15,0-3 0 16,0 2 0-16,-3-2 0 16,0 0 0-16,1 0 0 15,1-18-51 1,2-5-646-16,-4 1-1412 0</inkml:trace>
  <inkml:trace contextRef="#ctx0" brushRef="#br0" timeOffset="11894.55">9774 7159 2338 0,'0'0'477'15,"0"0"-477"-15,0 0-180 16,0 0-1082-16</inkml:trace>
  <inkml:trace contextRef="#ctx0" brushRef="#br0" timeOffset="15265.61">11679 4159 1744 0,'0'0'898'16,"0"0"-731"-16,0 0-4 16,0 0-51-16,0 0-67 15,0 0-21-15,0 9 21 16,-5-2 75-16,-7-1 10 16,-7-5-19-16,1-1-8 15,-3 0-17-15,0-1-4 16,1-17-38-16,2-6-7 15,8-5 7-15,2-3-19 16,6 2 14-16,2 2-3 0,0 6-18 16,2 6 5-1,10 8-23-15,3 4 0 0,5 4 0 16,7 6-3-16,7 20 2 16,3 13 0-16,3 8 1 15,-1 10-4-15,-4 3 4 16,-8 6-5-1,-10 0 4-15,-8 0-4 0,-9 1 5 16,0-5 0-16,-9-4 1 16,-15-6 5-16,-5-6-6 15,-5-8 0-15,-1-10 5 0,-3-10-5 16,-2-12 8 0,4-6-8-16,0-6 0 0,7-16 0 15,8-2 0-15,7-2 0 16,7 4 0-16,7 2 0 15,0 2 0-15,17 4 0 16,8 2 0-16,12 2 0 16,1 6 0-16,1 0 0 15,-3 4-17-15,-5 0-49 16,-8 0-73-16,-8 0-181 0,-10 0-261 16,-3 0-286-16,-2 0-489 15</inkml:trace>
  <inkml:trace contextRef="#ctx0" brushRef="#br0" timeOffset="15804.46">12312 4329 1086 0,'0'0'805'16,"0"0"-516"-16,0 0 58 15,0 0-73-15,0 0-105 16,0 0-38-1,0 0-32-15,-58-38-39 0,27 38-13 0,-3 16-32 16,3 4 25-16,7 6 0 16,5 0 14-16,11 0-4 15,8 3-17-15,0-2-8 16,8 0 4 0,17-4-14-16,6-2-3 15,12-3-2-15,3-2-1 0,6 0-9 16,2 0-20-16,-8 0-11 15,-10 2-19-15,-10 2 10 16,-17 2 11-16,-9 0 13 0,-4 0 16 16,-27-2 37-1,-14-2 30-15,-6-2 8 0,-3-6 5 16,4-6-4-16,7-4-23 16,9 0-31-16,13 0-22 15,15-14-54-15,6-2-264 16,0 2-553-16</inkml:trace>
  <inkml:trace contextRef="#ctx0" brushRef="#br0" timeOffset="16357.82">13415 4419 1942 0,'0'0'969'16,"0"0"-463"-16,0 0-166 15,0 0-148-15,0 0-99 0,0 0-39 16,0 0-54-1,-5-10 0-15,5 28 0 0,0 11 0 16,0 8 0-16,0 5 0 16,0 7 0-16,3-3 0 15,10-6 0-15,7-6 0 16,4-12 0-16,9-14-27 16,6-8-26-16,5-20 4 15,3-24-10-15,-3-14 22 16,-6-11 18-16,-9-4 18 15,-13-8 2-15,-9-1 15 16,-7-2 25-16,0 2 14 16,-9 9 13-16,-5 15-4 0,-1 20-64 15,5 16 0-15,4 22 0 16,4 0 0-16,2 36 0 16,0 19 0-16,0 14 0 0,0 10 0 15,14 1 0-15,3 2 0 16,6-2 0-16,3-5 0 15,3-7 0-15,7-10 0 16,2-10 0-16,1-14 0 16,9-14 0-1,-4-14-66-15,12-20-165 0,-11-18-337 16,-14-10-376-16</inkml:trace>
  <inkml:trace contextRef="#ctx0" brushRef="#br0" timeOffset="16530.25">13744 4225 1043 0,'0'0'1552'0,"0"0"-1200"15,0 0-87-15,0 0-73 16,129-12-102-16,-55-4-90 16,-3-8-92-16,-2-12-185 15,-22 5-312-15,-22 3-169 0</inkml:trace>
  <inkml:trace contextRef="#ctx0" brushRef="#br0" timeOffset="16734.27">13056 4056 2051 0,'0'0'933'16,"0"0"-406"-16,0 0-197 15,0 0-159-15,0 0-118 16,0 0-53-16,0 0-3 16,65 18-219-16,-45 10-555 15,-1 1-1229-15</inkml:trace>
  <inkml:trace contextRef="#ctx0" brushRef="#br0" timeOffset="17568.34">15387 4323 1534 0,'0'0'990'0,"0"0"-464"0,0 0-190 16,0 0-57-1,0 0-68-15,0 0-62 0,0 0-78 16,0-22-71 0,6-2 0-16,3-2 0 0,0-6 0 15,2-5 0-15,-2 0 0 16,0-6 0-16,-2 1 0 15,-3 6 0-15,-4 6 0 16,0 10 0-16,0 10 0 16,0 8 0-16,0 2 0 15,0 0 0 1,0 18 0-16,0 16 0 16,0 11 0-16,-2 9 0 0,-3 8 0 0,3 2 0 15,0 4 0-15,2 0 0 16,-2 0 0-16,2 0 0 15,0 1 0-15,0-5 0 16,0-6 0-16,0-10 0 16,0-10 0-1,0-10 0-15,0-12 0 0,0-10-96 16,0-6-38-16,-3 0 25 16,-12 0-73-16,-7-11-4 15,-7 0 85-15,-5 4 27 16,1 0 55-16,2 5 19 15,6 2 100-15,7 0 66 16,9 0 1-16,5 0-16 0,4 0-41 16,0 0-49-16,2 0-14 15,21 0-16-15,10 0 16 16,11 0-26-16,10 0-21 16,2-8 0-16,0-4-26 15,-12 0-46-15,-9 0-72 16,-12 0-141-1,-12 4-213 1,-9 2-567-16</inkml:trace>
  <inkml:trace contextRef="#ctx0" brushRef="#br0" timeOffset="17871.72">15936 4489 469 0,'0'0'1874'16,"0"0"-1071"-16,0 0-284 15,0 0-256-15,0 0-95 16,0 0-168-16,0 0 0 16,114-36 0-16,-76 31 0 0,3-2 0 15,-4 3 0 1,-1 2 0-16,-5 1 0 0,-4-2 0 15,-2 2 0-15,-4-4 0 16,4 1 0-16,0-4 0 16,2 0 0-16,-1-2 0 15,14-4-72-15,-6 2-308 16,-5 4-686-16</inkml:trace>
  <inkml:trace contextRef="#ctx0" brushRef="#br0" timeOffset="18403.21">16839 4077 360 0,'0'0'1949'0,"0"0"-1103"15,0 0-391-15,0 0-197 0,0 0-30 16,0 0-228 0,0 0 0-16,-26 0 0 0,23 60 0 15,3 32 0-15,0 32 0 16,0 29 0-16,13 3 0 15,3-27 0-15,-3-34 0 16,-6-34 0-16,0-9 0 16,-5 4 0-16,1 0 0 15,-3-1 0-15,0-19 0 16,0-17-119-16,-16-15-143 16,-9-26-119-16,3-20-428 15,4-10 26-15</inkml:trace>
  <inkml:trace contextRef="#ctx0" brushRef="#br0" timeOffset="19393.73">16771 4437 586 0,'0'0'1277'16,"0"0"-564"-16,0 0-149 15,0 0-244-15,0 0-119 16,33-106-121-16,7 98-41 16,9 2-18-16,4 6-21 15,3 0 0-15,-7 6 0 16,-11 14-19-16,-13 8-23 15,-15 4-29-15,-10 6 38 0,-10 5 32 16,-24 1 1-16,-9-2 8 16,-1-4 2-16,7-8-2 15,5-10 16-15,14-10-6 16,12-10 31-16,6 0-2 16,6-22-31-16,23-18-16 15,13-16-24-15,8-14-15 16,8-12-13-16,2-7-49 15,-2-3 10-15,-8 3 31 16,-9 13 51-16,-13 16 9 16,-12 20 57-16,-11 16 67 15,-5 12 25-15,0 12-40 0,-3 0-38 16,-12 14-46 0,-5 24-13-16,-5 14 9 0,1 12-3 15,2 9 18-15,6 1-1 16,7 0-35-16,9-6 0 15,2-4 0-15,27-5 0 16,13-13 0-16,12-8 0 16,9-14 0-16,8-14 0 15,-3-10 0-15,2-2 0 16,-10-22 0-16,-9-12-3 16,-12-6 2-16,-16-7 1 0,-9-1 4 15,-14 4-4 1,0 8 0-16,-4 12 0 0,-16 16 0 15,-3 10 0-15,-2 16 0 16,4 22 0 0,2 16 0-16,13 6 0 0,6 1 0 15,11-6 0-15,27-6 0 16,19-15 0-16,15-18 0 16,13-14 0-16,9-2 0 15,-3-28-57-15,-5-10-15 16,-11-6 4-16,-15-2 19 15,-18 0 32-15,-15 2 17 0,-12 5 15 16,-8 9 52-16,-7 8 19 16,0 6 9-16,0 10-95 15,0 4 0 1,-4 2 0-16,-12 2 0 0,-5 22 0 16,-10 12 0-16,-4 10 0 15,-5 2 0-15,2 1 0 16,7-5 0-16,4-8 0 15,7-10 0-15,7-12 0 16,3-10-30-16,6-4-150 16,0-14-316-16,1-18-159 0,3-14-14 15,0-7 183 1,0-1 181 0,0 0 305-16,3 10 126 0,1 8 458 0,-2 14 99 15,0 12-61-15,0 8-287 16,6 2-122-16,0 6-84 15,8 18 0-15,6 10-129 16,9 8 0-16,5 5 0 16,7-2 0-16,3 1 0 15,6-6 0-15,1-5-95 16,18-15-369-16,-13-10-230 16,-9-10-543-16</inkml:trace>
  <inkml:trace contextRef="#ctx0" brushRef="#br0" timeOffset="19835.09">19518 3942 1991 0,'0'0'836'0,"0"0"-474"15,0 0-16-15,0 0-127 0,0 0-115 16,0 0-32 0,0 0-15-16,-67-88-11 0,67 72 17 15,0-2-63-15,6 2 0 16,21 0 0-16,9 6 0 16,4 3 0-16,5 7 0 15,1 0 0-15,-4 3 0 31,-1 15 0-31,-10 10-9 16,-10 6-20-16,-11 6 14 0,-10 8 9 16,-2 4-2-16,-27 2 8 15,-9 0 21-15,-7-3 25 16,5-5-46-16,5-6 0 16,10-6 0-16,13-6 0 15,10-4 0-15,2-8 0 16,12-2-71-16,28-2-239 15,-3-2-499-15,-5-2-669 0</inkml:trace>
  <inkml:trace contextRef="#ctx0" brushRef="#br0" timeOffset="20102.75">19603 4700 1177 0,'0'0'872'0,"0"0"-508"0,0 0 152 15,-54 127-272-15,54-95-100 16,8-6-77-16,21-8-28 15,11-8-18-15,5-10-7 16,-1 0-14-16,-4-10 0 16,-11-12 5-16,-10-9 16 15,-13-1 58-15,-6-4 31 16,0 0-26-16,-19 4-9 16,-6 4 18-16,-4 8-33 15,0 8-17-15,-2 8-16 16,4 4-27-16,4 0 0 0,8 14-57 15,11 6-180-15,4-4-359 16,0-6-630-16</inkml:trace>
  <inkml:trace contextRef="#ctx0" brushRef="#br0" timeOffset="20228.2">20401 4628 1827 0,'0'0'1637'0,"0"0"-1110"16,0 0-422-16,0 0-105 15,0 0 0-15,0 0-12 0,0 0-1423 0</inkml:trace>
  <inkml:trace contextRef="#ctx0" brushRef="#br0" timeOffset="27793.74">11822 5636 1557 0,'0'0'935'0,"0"0"-443"0,0 0-28 16,0 0-143-16,0 0-115 16,0 0-136-16,0-19-19 15,17 51-51-15,8 10 0 16,6 6 0-16,2-2 0 15,8 0 0-15,3-10 0 16,1-6 0-16,2-11 0 16,-5-14 0-16,-4-5-42 15,-7-8-65-15,-9-20 40 16,-8-8 32-16,-8-6 28 16,-6-2 7-16,0-2 6 15,0 6 45-15,0 9 34 0,-6 9 31 16,-1 12-116-16,2 10 0 15,1 3 0-15,-3 29 0 16,1 18 0-16,-1 14 0 16,-4 10 0-16,-2 8 0 15,-1 2 0-15,1-1 0 16,0-5 0-16,-1-10 0 16,3-8 0-16,5-14 0 15,0-12 0-15,6-20-65 16,2-9-633-16,12-5-685 0</inkml:trace>
  <inkml:trace contextRef="#ctx0" brushRef="#br0" timeOffset="28395.21">12448 6212 2039 0,'0'0'728'15,"0"0"-479"-15,0 0 67 16,0 0-91-16,0 0-104 15,129-26-71-15,-105 16-13 16,-3-4-19-16,-8-4-4 16,-4 0 7-16,-9-4-2 15,0 0 37-15,-3 1 8 16,-18 6-34-16,-9 3 3 0,-5 7-13 16,-4 5-5-16,-3 13 7 15,5 19-11-15,8 12-3 16,8 10-8-16,15 4 0 15,6 0 0-15,11-5 0 16,25-8 0-16,13-10 0 16,11-15 0-1,11-12 0-15,5-8 0 0,1-8 0 16,-2-19 0 0,-9-6 0-16,-10-7 0 0,-12-7 0 15,-15-5 0-15,-13-2 0 16,-9-2 0-16,-7 6 0 0,0 7 0 15,-12 15 0 1,-3 12 0-16,-5 14 0 16,0 2 0-16,0 24 0 0,5 13 0 15,7 9 0-15,8 4 0 0,0-2 0 16,27-4 0-16,16-10 0 31,12-6 0-31,7-5 0 0,3-8 0 0,-9-1 0 16,-11 0 0-16,-18 1 0 15,-19-1 0-15,-8 4 0 16,-16 1 0-16,-24 6 0 16,-11-3 0-16,-4 0 0 15,1-2 0-15,9-6 0 16,12-4 0-16,16-4 0 16,17-6-45-16,0-6-487 0,21-12-883 15</inkml:trace>
  <inkml:trace contextRef="#ctx0" brushRef="#br0" timeOffset="28568.53">13727 6472 2386 0,'0'0'999'0,"0"0"-649"16,0 0 11-16,0 0-361 15,0 0-54-15,0 0-234 0,0 0-804 16</inkml:trace>
  <inkml:trace contextRef="#ctx0" brushRef="#br0" timeOffset="28898.45">12316 6872 2891 0,'0'0'807'0,"0"0"-541"16,0 0-134-16,0 0-132 16,0 0 0-16,0 0 0 15,0 0 0-15,13-26 0 16,57 26 0-16,16 0 0 15,11 0 0-15,3 1 0 16,-2-1 0-16,-11 0 0 16,-16 0 0-16,-22 0 0 15,-18 0 0-15,-20 0 0 16,-11 0-60-16,-20 3-188 16,-18 1-432-16,-4 2-409 0</inkml:trace>
  <inkml:trace contextRef="#ctx0" brushRef="#br0" timeOffset="29166.22">12277 7077 456 0,'0'0'1602'15,"0"0"-971"-15,0 0-82 16,0 0-200-16,0 0-105 16,0 0-79-16,0 0-65 15,4 18-100-15,54-14 0 0,31-3 0 16,3-1 0-1,10 0 0-15,2 0 0 0,-19 0 0 16,2-4 0-16,-20 0 0 16,-21 0 0-16,-19 2 0 15,-15 2 0-15,-8 0 0 16,-4 0 0-16,0 0 0 16,0 0 0-16,-2 0 0 15,0 0 0-15,-6 0-9 16,4 0-530-16,-1-2-993 0</inkml:trace>
  <inkml:trace contextRef="#ctx0" brushRef="#br0" timeOffset="30695.91">14723 5929 1166 0,'0'0'1048'15,"0"0"-462"-15,0 0-230 16,0 0 107-16,0 0-219 16,0 0-82-16,0 0-91 15,2-92-71-15,-17 120 0 16,-4 12 0-16,4 4 0 15,3 0 0-15,12-3 0 16,0-14 0-16,14-9 0 16,15-15 0-16,3-3 0 15,1-25 0-15,-4-15 0 16,-7-7 0-16,-11-4 0 0,-11 1 0 16,0 6 0-1,-4 10 0-15,-16 12 0 0,-5 16 0 16,-4 6 0-16,0 28-30 15,-5 50-275-15,10-4-458 16,9-6-764-16</inkml:trace>
  <inkml:trace contextRef="#ctx0" brushRef="#br0" timeOffset="31026.36">15329 5909 2085 0,'0'0'1121'0,"0"0"-579"0,0 0-194 15,0 0-348-15,0 0 0 16,0 0 0-16,0 0 0 16,-94 30 0-16,80 2 0 15,8-6 0-15,6-3 0 16,0-9 0-16,6-9 0 15,17-5 0-15,2 0-48 16,-1-10 33-16,-4-9-14 0,-6-6 29 16,-8-1 10-1,-6 1-9-15,0 2 15 0,-4 7 9 16,-14 8-7-16,-9 8-18 16,-2 12-4-16,-18 55-119 15,5-1-332-15,6-1-571 0</inkml:trace>
  <inkml:trace contextRef="#ctx0" brushRef="#br0" timeOffset="31404.23">15186 6745 1041 0,'0'0'1425'0,"0"0"-807"16,0 0-274-16,0 0-23 16,0 0-171-16,0 0-90 15,0 0-40-15,-11 0-10 16,7 26-4-16,-1 0-6 16,5-1-19-16,0-7-5 15,0-8-18-15,11-8 10 16,2-2-7-16,1-10 39 0,-3-14 4 15,-2-6 5-15,-9-5-9 16,0-1 24-16,-5 3-3 16,-17 2 36-16,-6 13-6 15,-9 10-2-15,-3 8-16 16,1 10-33 0,1 38-51-16,9-2-260 0,15-3-943 0</inkml:trace>
  <inkml:trace contextRef="#ctx0" brushRef="#br0" timeOffset="32971.32">16293 6797 1480 0,'0'0'953'0,"0"0"-430"16,0 0-220-16,0 0-25 16,0 0-104-16,0 0-102 15,0 0-13-15,65-37-27 16,-28 12-31-16,0-3-2 15,-9-4 1-15,-8 2 0 0,-13-2 21 16,-7 2-12-16,-11 4 7 16,-18 6 8-16,-11 10-15 15,-5 10 9-15,-1 10-6 16,-1 28 3 0,11 16 15-16,9 10-6 0,19 7 20 15,8-1-44 1,15-6 0-16,28-10 0 0,17-18 0 15,13-14 0-15,14-20 0 16,7-2 0-16,1-22 0 0,-3-16 0 16,-12-4 0-1,-15-3-14-15,-19 0-14 0,-17-1 11 16,-15 3 17-16,-14 5 1 16,0 8 16-16,-18 10 24 15,-11 10-41-15,-7 10 0 16,-4 0 0-16,-7 26 0 15,3 17 0-15,3 7 0 16,10 5 0 0,12 0 0-16,9-5 0 0,10-10 0 15,3-12 0-15,26-10 0 16,7-14 0-16,8-4 0 16,3-14 0-16,-3-14 0 0,-4-6 0 15,-11-2 0-15,-9 0 0 16,-9 2 0-1,-6 7 0 1,-5 9 0-16,0 10 0 0,0 8 0 16,-3 0 0-16,-7 26 0 15,1 9 0-15,5 5 0 16,2 0 0-16,2-4 0 16,0-10 0-16,21-8 0 15,8-14 0-15,4-4 0 16,3-8 0-16,3-20 0 0,-6-8 0 15,-4-4 0-15,-2-6 0 16,-1 0 0-16,1 0 0 16,2 6 0-16,0 9 0 15,0 11 0-15,0 10 0 16,0 8 0-16,0 2 0 16,0 2 0-16,-2 14 0 15,-1 4 0-15,-4 0 0 16,-2-2 0-16,-7-4 0 15,-1-4 0-15,-3-4 0 16,-7-6 0-16,0 0 0 0,-2-6 0 16,0-13 0-16,0-8 0 15,-6-1 0-15,-13-2 0 16,-2 4 0-16,-10 6 0 16,-3 10 0-16,-6 10 0 15,-2 8 0-15,2 26 0 16,1 16 0-16,13 8 0 15,10 5 0-15,16-1 0 16,0-8 0 0,31-12 0-16,21-14 0 0,10-18 0 15,11-10 0-15,8-18 0 16,-4-20 0-16,-5-12 0 0,-15-10 0 16,-11-6 0-16,-15-9 0 15,-11-23 0-15,-9 6 0 16,-9-4 0-16,-2 3 0 15,0 29 0-15,-6 10 0 16,-8 30 0-16,1 24 0 16,-8 38 0-16,2 58 0 15,3 39 0-15,7-3 0 16,9-20 0-16,0-36 0 16,9-25 0-16,11-1 0 15,2-4 0-15,7-6 0 0,-2-22 0 16,0-18 0-1,2-4 0-15,0-30 0 0,0-12 0 16,4-4 0-16,0 5 0 16,1 12 0-16,-3 12 0 15,-6 21 0-15,-3 0 0 16,-5 28 0-16,-3 11 0 16,1 2 0-16,1 0 0 15,4-5 0-15,7-12 0 16,4-12 0-16,10-12 0 15,5-6-111-15,32-48-119 16,-11 1-397-16,-4 2-566 0</inkml:trace>
  <inkml:trace contextRef="#ctx0" brushRef="#br0" timeOffset="33393.37">19518 6495 1064 0,'0'0'1491'0,"0"0"-789"16,0 0-250-16,0 0-65 15,0 0-387-15,0 0 0 16,0 0 0-16,37 34 0 16,-10 24 0-16,2 4 0 15,-2-4 0 1,-3-8 0-16,-4-7 0 0,1-18 0 0,-9-10 0 15,2-15 0-15,-3-4 0 16,2-29 0-16,3-17 0 16,1-12 0-16,4-14 0 15,-1-6 0-15,0 2 0 16,-4 12 0 0,-3 33-77-16,-4 23-430 0,-7 12-731 0</inkml:trace>
  <inkml:trace contextRef="#ctx0" brushRef="#br0" timeOffset="34559.07">20004 6810 1687 0,'0'0'908'0,"0"0"-344"0,0 0-33 16,0 0-300-16,117-53-118 16,-66 16-51-16,3-8-62 15,-10-3 0-15,-10-4 0 16,-16 2 0-16,-16 2 0 15,-2 6 0-15,-14 10 0 16,-12 15 0 0,-7 17 0-16,-1 5 0 0,0 31 0 15,7 12 0 1,8 10 0-16,12 4 0 0,7-6 0 16,13-5 0-16,25-14 0 0,14-12 0 15,8-15 0-15,7-10 0 16,-3-7 0-1,-8-21 0-15,-9-9 0 0,-16-8 0 16,-11-7 0-16,-14-2 0 16,-4 0 0-16,-2 7 0 15,0 11 0-15,0 14 0 16,0 15 0 0,0 7 0-16,0 0 0 15,19 22 0 1,8 7 0-16,10 3 0 0,3 3 0 15,-1-1 0-15,-4-2 0 16,-6 2 0-16,-6 0 0 16,-13 2 0-16,-1 2 0 15,-5-4 0-15,4-4 0 16,9-5 0-16,14-11 0 16,19-13 0-16,16-1 0 15,17-27 0-15,1-19-29 16,-3-15-28-16,-15-13 24 15,-16-24 18-15,-21 3 9 16,-18-1 6-16,-11 4 30 0,-3 28 20 16,-15 8 10-16,-7 28-60 15,4 24 0-15,0 12 0 16,1 40 0-16,5 34 0 16,9 28 0-16,6-3 0 15,0-11 0-15,15-18 0 16,16-24 0-16,12 0 0 15,17-5 0-15,7-21 0 16,6-19 0-16,-2-9 0 16,-6-13 0-16,-12-22 0 15,-10-7 0-15,-12-8 0 16,-11-4 0-16,-11 4 0 0,-9 4 0 16,0 14 0-16,-4 16 0 15,-17 16 0-15,1 0 0 16,1 32 0-16,5 14 0 15,12 4 0-15,2 4 0 16,24-6 0-16,25-10 0 16,18-13 0-16,17-16 0 15,10-9 0-15,7-12-90 16,-3-20-39-16,-9-6-23 0,-14-6 64 16,-17-4 88-16,-16 0 6 15,-17-2 85 1,-13 6 50-16,-12 9-19 0,0 14-23 15,-16 17-99-15,-16 4 0 16,-7 29 0-16,-9 16 0 16,-2 11 0-16,-2 4 0 15,3-4 0-15,9-6 0 16,7-14 0-16,12-14 0 16,10-14 0-16,11-8 0 15,0-12 0-15,11-20 0 0,16-10 0 16,0-4 0-1,2 2 0-15,0 4 0 0,-6 12 0 16,-4 14 0-16,-1 12 0 16,3 2 0-16,0 28 0 15,8 10 0-15,2 6 0 16,7 4 0-16,1-4 0 16,-2-8 0-16,-1-8 0 15,-9-11-15-15,-14-17-279 16,-6 0-381-16,-7-14-431 0</inkml:trace>
  <inkml:trace contextRef="#ctx0" brushRef="#br0" timeOffset="34732.1">21409 6262 2815 0,'0'0'857'16,"0"0"-433"-16,0 0-424 15,0 0 0-15,170-50 0 16,-79 42 0-16,40 4 0 16,-19 2-75-16,-18 2-1465 0</inkml:trace>
  <inkml:trace contextRef="#ctx0" brushRef="#br0" timeOffset="35331.17">23296 6298 2613 0,'0'0'949'16,"0"0"-632"-16,0 0-100 15,0 0-217-15,0 0 0 16,0 0 0-16,0 134 0 16,0-85 0-16,0-7 0 15,14-6 0-15,6-8 0 16,4-14 0-16,5-12 0 15,4-2 0-15,4-22 0 16,2-16 0-16,1-10 0 16,0-4 0-16,-1-2 0 15,-6 6 0-15,-8 11 0 0,-8 17 0 16,-6 16 0-16,-4 4 0 16,-5 30 0-16,-2 19 0 15,0 5 0-15,0 1 0 16,3-2 0-16,3-13 0 15,7-14 0-15,5-14 0 16,7-12 0-16,6-6 0 16,5-24 0-16,3-10 0 15,7-2 0-15,-5 2 0 16,-3 9 0-16,-5 13 0 0,-6 12 0 16,-4 6 0-16,-3 14 0 15,0 15 0 1,0 7 0-16,0 0 0 0,0-4 0 15,-2-8 0-15,-7-24-285 16,-5 0-536-16,-6-22-349 0</inkml:trace>
  <inkml:trace contextRef="#ctx0" brushRef="#br0" timeOffset="35472.15">23479 5753 1182 0,'0'0'1774'0,"0"0"-1222"15,0 0-453-15,0 0-99 16,0 0-141-16,5 136-553 0</inkml:trace>
  <inkml:trace contextRef="#ctx0" brushRef="#br0" timeOffset="36199.92">25593 5988 1510 0,'0'0'666'0,"0"0"-300"16,0 0 110-16,0 0-150 15,0 0-77 1,0 0-99-1,0 0-48-15,-106-95-26 16,36 111 10-16,-12 22 3 16,-9 18-89-16,4 16 0 15,13 11 0-15,21 3 0 16,28-3 0-16,25-7 0 16,21-12 0-16,39-12 0 15,19-18 0-15,13-16 0 0,-1-16 0 16,-12-2-32-16,-22-22-50 15,-25-10-10-15,-28-8 31 16,-4 0-28-16,-36 0 13 16,-13 8 41-16,-2 7 14 15,0 13 21-15,4 10 0 16,9 2 29-16,13 0 47 16,10 10 14-16,10 2-4 15,5-2 7-15,0-2-26 16,23-4-20-16,10-4-47 15,10 0 0-15,7 0 0 16,2-4 0-16,-4-5 0 16,-9-1 0-16,-10 3 0 0,-14 6 0 15,-6 1 0-15,-9 0 0 16,0 5 0-16,0 23 0 16,0 11 0-16,-11 11 0 15,-2 6 0-15,-1 6 0 16,1-4 0-16,4 0 0 15,2-6 0-15,3-5 0 16,-9-1 0-16,-1-14-32 16,1-10-1599-16</inkml:trace>
  <inkml:trace contextRef="#ctx0" brushRef="#br0" timeOffset="37535.71">7370 3648 2268 0,'0'0'526'0,"0"0"-246"0,0 0 40 15,-123-63-56-15,79 51-94 16,-5 10-67-16,-12 2-10 15,-5 12-21 1,-7 26-72-16,-2 16 0 0,7 17 0 0,9 8 0 16,22 6 0-16,24-3 0 15,13-8 0 1,33-13 0-16,27-17 0 0,18-18 0 16,9-16 0-16,0-10 0 15,-9-4-23-15,-20-20-136 16,-23-6-24-16,-23-5 15 15,-12-1-9-15,-25 2 52 16,-15 4 87-16,-5 8 38 16,3 10 20-16,9 10 65 0,6 2 74 15,11 0-27-15,7 14-38 16,9 4 13-16,0 4 2 16,5 2-22-16,21-3-7 15,10-6-80-15,9-2 0 16,4-8 0-16,0-1 0 15,-9 0 0-15,-11 2 0 16,-13 5 0-16,-10 3 0 16,-6 10 0-16,-4 8 0 15,-25 12 0 1,-18 12 0-16,-62 40-32 0,11-12-566 0,-7-8-884 0</inkml:trace>
  <inkml:trace contextRef="#ctx0" brushRef="#br0" timeOffset="37930.21">5634 4185 342 0,'0'0'2920'0,"0"0"-2461"15,0 0-316-15,0 0 22 16,0 0-98-16,-53 128-67 16,26-58 0-16,0 4 0 15,3-7 0-15,2-13 0 16,5-14 0-16,11-18 0 16,6-18 0-16,0-4 0 15,6-32 0-15,19-24 0 16,11-33 0-16,-5 1 0 15,2-8 0-15,-6 6 0 0,-13 29 0 16,-1 10 0-16,-7 22 0 16,2 29 0-16,-4 7 0 15,7 34 0-15,7 22 0 16,4 7 0-16,5 6 0 16,0-2 0-16,-1-8 0 15,-5-8 0-15,-6-9 0 16,-9-15-24-16,-8-16-288 15,-22-10-388-15,-7-8-258 0</inkml:trace>
  <inkml:trace contextRef="#ctx0" brushRef="#br0" timeOffset="38071.61">5572 4470 1876 0,'0'0'917'0,"0"0"-404"16,0 0-166-16,0 0-117 15,0 0-103-15,212-61-85 16,-58 29-42-16,33-6-7 15,-27 6-564-15,-29 2-1523 0</inkml:trace>
  <inkml:trace contextRef="#ctx0" brushRef="#br0" timeOffset="38765.83">9859 4139 2728 0,'0'0'846'15,"0"0"-468"-15,0 0-234 16,0 0-144-16,0 0 0 16,0 0 0-16,0 0 0 15,0 112 0-15,8-56 0 16,2 2 0-16,-2-2 0 16,5-10 0-16,-3-7 0 15,-4-17 0-15,-1-15 0 0,-5-7 0 16,0-14 0-1,-2-27 0-15,-11-14 0 0,-3-15 0 16,-3-22 0-16,4 2 0 16,-1-6 0-16,5 1 0 15,7 23 0 1,2 4 0-16,2 18 0 0,0 18 0 16,17 15 0-16,12 16 0 15,8 1 0-15,0 20 0 16,-3 18 0-16,-5 12 0 0,-14 10 0 15,-13 4 0 1,-2 3 0-16,-13-8 0 0,-14-6 0 16,-2-15 0-16,7-12 0 15,4-10 0-15,12-10 0 16,6-4 0-16,0-2 0 16,0 0 0-16,21 0 0 15,11-8 0-15,11 0 0 16,7 2 0-16,4 6 0 15,-3 0 0 1,-9 6 0-16,-8 14 0 0,-12 6 0 16,-13 2 0-16,-9 6 0 15,-9 0 0-15,-33 8 0 0,-82 30 0 16,8-7-62-16,-11-3-702 16</inkml:trace>
  <inkml:trace contextRef="#ctx0" brushRef="#br0" timeOffset="39334.39">6341 7903 2016 0,'0'0'869'0,"0"0"-367"0,0 0-38 0,-145-15-219 16,98 15-245-16,-6 20 0 15,-3 17 0-15,0 17 0 16,10 10 0-16,14 6 0 16,21 2 0-16,11-2 0 15,58-5 0 1,60-15 0-1,58-28 0-15,26-22 0 16,-1-40 0-16,-58-8-228 16,-49-1-1511-16</inkml:trace>
  <inkml:trace contextRef="#ctx0" brushRef="#br0" timeOffset="39666.05">9611 7792 1375 0,'0'0'974'16,"0"0"-264"-16,0 0-163 15,0 0-196-15,0 0-212 16,0 0-139-16,0 0 0 16,5-70 0-16,-14 98 0 15,0 16 0-15,0 14 0 16,4 8 0-16,5 5 0 16,0-9 0-16,0-8 0 15,3-12 0-15,6-26 0 0,-2-12-613 16,-5-4-563-16</inkml:trace>
  <inkml:trace contextRef="#ctx0" brushRef="#br0" timeOffset="39964.01">9531 7552 2163 0,'0'0'816'0,"0"0"-322"15,0 0-151-15,0 0-63 16,0 0-280-16,0 0 0 15,0 0 0-15,157 88 0 16,-105-46 0-16,0 0 0 16,-3 2 0-16,-9 0 0 0,-7-2 0 15,-12 0 0 1,-13-3 0-16,-8-2 0 0,-10-1 0 16,-29-3 0-1,-12-5 0-15,-11-4 0 0,-6-4 0 16,0-4 0-16,3-4 0 15,3-12 0-15,15 0-42 16,18-4-747-16</inkml:trace>
  <inkml:trace contextRef="#ctx0" brushRef="#br0" timeOffset="40105.1">10208 8011 2680 0,'0'0'970'16,"0"0"-676"-16,0 0-142 16,0 0-152-16,0 0-38 15,0 0-757-15</inkml:trace>
  <inkml:trace contextRef="#ctx0" brushRef="#br0" timeOffset="42336.38">27110 6395 1478 0,'0'0'917'0,"0"0"-546"16,0 0 127-16,0 0-237 16,0 0-123-16,0 0-66 0,8 1 16 15,-6-1 16-15,0 0-37 16,2 0-8-16,1 0-16 16,6-4-43-1,2-3 0-15,5-4 0 0,0-3 0 16,2-4 0-16,-2 0 0 15,0-6 0-15,-1-6 0 16,-1-4 0-16,-3-6 0 16,1-6 0-16,-5-4 0 15,-5-4 0 1,-4 0 0-16,0 1 0 0,0 5 0 0,0 10 0 16,-6 10 0-16,-3 12 0 15,4 8 0-15,-2 8 0 16,1 8 0-16,-5 28 0 15,-5 38 0-15,1 41 0 16,1 31 0-16,5 10 0 16,7-27 0-1,2-37 0-15,0-36 0 0,0-12 0 16,0-2 0-16,0-2 0 16,4-5 0-16,3-17 0 15,-3-14 0-15,6-4 0 16,5-22 0-16,5-21 0 15,9-11 0 1,5-8 0-16,3-2 0 16,1 10 0-16,-3 11 0 0,-3 21 0 15,-6 19 0-15,-3 3 0 16,-5 30 0-16,-1 14 0 16,0 8 0-16,0 4 0 15,3-4 0-15,3-6 0 16,0-10 0-16,9-11-38 15,19-25-232-15,-6 0-468 16,-3-13-446-16</inkml:trace>
  <inkml:trace contextRef="#ctx0" brushRef="#br0" timeOffset="42970.23">28245 6479 2125 0,'0'0'760'16,"0"0"-270"-16,0 0-112 15,0 0-207-15,0 0-83 16,0 0-4-16,0 0-84 16,0-115 0-16,-21 93 0 15,-5 4 0-15,-7 4 0 16,-6 13 0-16,-3 1 0 16,0 19 0-16,4 21 0 15,7 10 0-15,9 7 0 0,15-1 0 16,7-6 0-16,11-10 0 15,25-14 0-15,10-14 0 16,8-12 0 0,-3-8 0-16,-2-22 0 0,-6-10 0 15,-12-4 0-15,-6 0 0 16,-10 1 0-16,-7 7 0 16,0 11 0-16,-6 10 0 15,-2 13 0-15,0 2 0 16,0 31 0-16,0 13 0 15,0 8 0-15,2 2 0 16,20-6 0-16,9-10 0 0,10-12 0 16,7-14 0-16,6-12 0 15,0 0 0-15,-1-24 0 16,-6-10 0-16,-10-8 0 16,-6-6 0-16,-6-9 0 15,-7-2 0-15,-9-4 0 16,-5 7 0-16,-4 8 0 15,0 16 0-15,-8 18 0 16,-10 14 0-16,2 4 0 0,5 28 0 16,6 8 0-1,5 6 0-15,10 0 0 0,18-1 0 16,8-5 0 0,6-4 0-16,-2-4 0 0,-1-2 0 15,-11-4 0 1,-10-2 0-16,-18 2 0 0,-6 2 0 15,-110 26 0 1,-1-6-77-16,-16 1-982 0</inkml:trace>
  <inkml:trace contextRef="#ctx0" brushRef="#br0" timeOffset="43692.53">16387 8256 692 0,'0'0'736'0,"0"0"-345"15,0 0 116-15,109-117-2 16,-79 75-158-16,-13 2-41 16,-9 0-84-1,-8 0-26-15,-2 2-2 0,-25 3-194 16,-6 12 0-16,-11 9 0 0,-6 14 0 15,0 10 0-15,-2 31 0 16,6 18 0-16,7 9 0 16,13 4 0-1,13-2 0-15,13-12 0 0,2-11 0 16,29-19 0-16,16-20 0 16,8-8 0-16,7-27 0 15,-1-21 0-15,-5-16 0 16,-13-8 0-16,-10-10 0 15,-12-6 0-15,-9-3 0 16,-10 1 0-16,-2 10 0 16,0 14 0-1,-4 20 0-15,-6 22 0 0,2 24 0 16,-1 14 0-16,3 48 0 16,0 38 0-16,6 1 0 0,0-7 0 15,10-14 0-15,12-20 0 16,9-2 0-16,10-2 0 15,25-22-252 1,-10-16-458-16,-5-16-492 0</inkml:trace>
  <inkml:trace contextRef="#ctx0" brushRef="#br0" timeOffset="44500.38">16958 8075 1458 0,'0'0'1030'0,"0"0"-328"15,0 0-249-15,0 0-279 16,0 0-57-1,0 0-45-15,0 0-27 16,10 22 0-16,13-22-45 16,6 0 0-16,2-20 0 15,-2-6 0-15,-5-8 0 16,-8 0 0-16,-12-4 0 16,-4 0 0-16,-2 5 0 15,-22 8 0-15,-8 12 0 16,-5 13 0-16,-3 10 0 15,-1 30 0-15,8 17 0 16,6 7 0-16,18 4 0 16,9-2 0-16,16-6 0 15,31-12 0-15,21-12 0 16,33-18 0-16,31-18 0 0,24-20 0 16,-11-18 0-16,-35-6 0 15,-35 4 0-15,-33 2 0 16,-5-10 0-16,-6-8 0 15,-6-10 0-15,-18 1 0 16,-7 11 0-16,-13 14 0 16,-19 18 0-16,-13 22 0 15,-5 6 0-15,-6 36 0 16,0 15 0-16,12 9 0 16,11 2 0-16,14-4 0 15,19-12 0-15,0-14 0 16,29-16 0-16,13-16 0 0,10-6 0 15,-1-18 0-15,0-18 0 16,-8-6 0-16,-12-4 0 16,-7 2 0-16,-10 4 0 15,-6 8 0-15,-3 10 0 0,-5 13 0 16,0 9 0-16,0 13 0 16,0 28 0-16,-7 22 0 15,-4 31 0-15,0 38 0 16,2 39 0-16,5 11 0 15,4-7 0-15,0-19 0 0,0-45 0 16,0-27 0 0,-5-24 0-1,-11-12 0-15,-5-2 0 0,-8-4 0 0,-8-8 0 16,-3-22 0-16,3-12 0 16,-1-20 0-1,3-24 0-15,4-30 0 0,12-37 0 16,19-41 0-1,19-12 0-15,22 21 0 0,9 37 0 16,-6 46 0 0,0 18 0-16,10 2 0 0,2 4 0 15,13 6-38-15,-18 12-674 16,-11 10-1138-16</inkml:trace>
  <inkml:trace contextRef="#ctx0" brushRef="#br0" timeOffset="44971.58">18867 7578 2177 0,'0'0'732'0,"0"0"-263"0,0 0 37 16,0 0-294-16,0 0-212 16,0 0 0-16,0 0 0 15,-97 26 0-15,109 28 0 16,28 2 0-16,39 4 0 16,36-2 0-16,34-13 0 15,-6-15 0-15,-29-16 0 16,-41-13 0-1,-35-1 0-15,-7 3 0 0,-11-1 0 16,-13 6 0-16,-7 6 0 0,-38 9 0 16,-16 12 0-16,-12 5 0 15,-7 4 0-15,-2 4 0 16,4 0 0-16,5-2 0 16,6-1 0-1,8-5 0-15,10-8 0 0,9-8 0 16,10-8 0-16,12-6 0 15,8-9 0-15,11-1 0 16,21-13-206-16,6-7-1022 0</inkml:trace>
  <inkml:trace contextRef="#ctx0" brushRef="#br0" timeOffset="45271.28">19703 8292 2111 0,'0'0'886'0,"0"0"-575"0,0 0 145 0,0 0-250 16,0 0-80-16,0 0-126 16,0 0 0-16,-92 51 0 15,26 0 0-15,-15 11 0 16,-4 10 0-16,3 0 0 0,10-5 0 15,16-9 0-15,17-14 0 16,16-12 0-16,14-16 0 31,9-12 0-31,21-12-33 16,10-18-487-16,-2-6-926 0</inkml:trace>
  <inkml:trace contextRef="#ctx0" brushRef="#br0" timeOffset="47194.2">20854 7546 1512 0,'0'0'746'0,"0"0"-202"0,0 0-61 16,0-117-141-16,0 91-108 16,0 8 1-16,0 8-235 15,0 8 0-15,0 2 0 0,0 26 0 16,-9 38 0-16,3 43 0 15,4 41 0-15,2 12 0 16,0-9 0-16,2-33 0 16,7-40 0-16,-3-20 0 15,-2-8 0-15,4 0 0 16,-4 1 0-16,0-3 0 16,-4-18 0-16,3-12 0 15,-3-10 0-15,0-8 0 16,0 0 0-16,0-14 0 15,0-18 0-15,2-48 0 0,4 4-614 32,3-3-1144-32</inkml:trace>
  <inkml:trace contextRef="#ctx0" brushRef="#br0" timeOffset="47598.96">21386 7546 2078 0,'0'0'859'0,"0"0"-270"16,0 0-235-16,0 0-138 16,0 0-216-16,0 0 0 15,0 0 0-15,79 162 0 16,-57-80 0-16,0 5 0 16,0-6 0-16,-1-6 0 15,-2-13 0-15,-3-16 0 16,-5-14 0-16,-1-12 0 15,-4-12 0-15,-4-8 0 16,0 0 0-16,3-20 0 0,1-18 0 16,2-14 0-1,3-13 0-15,1-11 0 0,2-7 0 32,1 0 0-32,-1 5 0 0,-3 16 0 0,-2 20 0 15,-2 19 0-15,0 19 0 16,-3 4 0-16,5 25 0 15,9 33-42-15,-1-6-643 16,1-6-722-16</inkml:trace>
  <inkml:trace contextRef="#ctx0" brushRef="#br0" timeOffset="47866.07">22129 7493 1669 0,'0'0'1061'15,"0"0"-379"-15,0 0-180 32,0 0-320-32,0 0-182 15,0 0 0-15,0 0 0 16,0 169 0-16,0-25 0 16,0 11 0-16,-3-9 0 15,-1-33 0-15,4-37 0 16,0-21 0-16,0-8 0 15,0-1 0-15,0-2 0 16,4-6 0-16,1-14 0 16,2-16 0-16,-3-8 0 0,5-10 0 15,9-56 0-15,-1 2-165 16,1-4-1277-16</inkml:trace>
  <inkml:trace contextRef="#ctx0" brushRef="#br0" timeOffset="48103.53">22610 7997 2347 0,'0'0'874'0,"0"0"-397"0,0 0-79 16,0 0-398-16,0 0 0 16,158-7 0-16,-88-4 0 15,3-5 0-15,0-2 0 16,-6-2 0-16,-11-2 0 15,-14 0 0-15,-10-1 0 16,-17-5 0-16,-9 8-218 16,-6 4-1085-16</inkml:trace>
  <inkml:trace contextRef="#ctx0" brushRef="#br0" timeOffset="48404.01">23731 7283 2972 0,'0'0'739'16,"0"0"-475"-16,0 0-143 16,0 0-121-16,0 0 0 0,-22 144 0 15,8-28 0-15,1 25 0 16,0-9 0-16,5-27 0 15,6-36 0-15,0-20 0 16,0-1 0-16,2-4 0 16,0 0 0-16,0-16 0 15,0-16 0-15,0-12 0 16,8-8 0-16,38-64-41 16,-2 2-910-16,5-6-712 0</inkml:trace>
  <inkml:trace contextRef="#ctx0" brushRef="#br0" timeOffset="48734.61">24141 7493 1654 0,'0'0'897'16,"0"0"-291"-16,0 0-102 15,0 0-258-15,0 0-57 16,0 0-189-16,0 0 0 16,-150 39 0-16,90 1 0 15,-4 3 0-15,-1 4 0 16,7-1 0-16,14-6 0 15,15-4 0-15,15-10 0 0,14-4 0 16,0-4 0 0,27-5 0-16,13-2 0 0,5-3 0 15,7 2 0-15,7 2 0 16,1 1 0-16,2 5 0 16,0 1 0-16,-1 2 0 15,-3-1 0-15,-2-4 0 16,-12-2 0-16,-6-4 0 15,-11-6 0-15,-10-2 0 16,-5-2 0 0,-1 0 0-16,14-16 0 0,-2-8-158 15,4-2-1399-15</inkml:trace>
  <inkml:trace contextRef="#ctx0" brushRef="#br0" timeOffset="48860.25">24960 7977 1989 0,'0'0'992'16,"0"0"-642"-16,0 0-229 15,0 0-121-15,0 0-1062 0</inkml:trace>
  <inkml:trace contextRef="#ctx0" brushRef="#br0" timeOffset="49662.02">19834 9334 1629 0,'0'0'713'0,"0"0"-155"0,0 0-3 15,0 0-255 1,0 0-94-16,0 0-71 0,0 0-135 16,-2-30 0-16,31 22 0 15,10-2 0-15,15 0 0 16,6-4 0-16,5 2 0 16,-5 2 0-16,-8 6-108 15,-23 4-417-15,-16 4-303 16,-13 12-155-16</inkml:trace>
  <inkml:trace contextRef="#ctx0" brushRef="#br0" timeOffset="49835.82">19914 9508 1568 0,'0'0'734'0,"0"0"-198"16,0 0-32-16,0 0-234 16,0 0-62-16,0 0-53 15,0 0-34-15,103 9-121 16,-8-27 0-16,36-13 0 15,-19 6-378-15,-20 0-1215 0</inkml:trace>
  <inkml:trace contextRef="#ctx0" brushRef="#br0" timeOffset="53558.33">21826 9006 1842 0,'0'0'581'15,"0"0"-282"-15,0 0 241 16,0 0-242-16,0 0-89 16,0 0-67-16,-18-105 43 15,13 105-185-15,-3 4 0 16,-6 26 0-16,-11 16 0 16,-3 15 0-16,-8 11 0 0,-2 4 0 15,2-2 0-15,3-6 0 16,4-12 0-16,7-12 0 15,6-13 0-15,7-15 0 16,5-10 0-16,4-6 0 16,0 0 0-16,0-4 0 15,0-12 0-15,2-3 0 16,9 4 0-16,7 1 0 16,4 7 0-16,9 7 0 15,7 0 0-15,5 7 0 16,1 11 0-16,1 0 0 0,-5 0 0 15,-7-3 0 1,-8-4 0-16,-10-5 0 0,-5-6 0 16,-8 0 0-16,-2 0 0 15,0-17 0-15,0-8 0 16,0-8 0-16,0-3 0 16,0 2 0-16,-5 2 0 15,0 6 0-15,1 6 0 16,2 10 0-16,0 6 0 15,0 4 0-15,2 4 0 16,-3 26 0-16,1 12 0 16,0 16 0-16,-5 9 0 15,0 3 0-15,1 2 0 0,-5 0 0 16,1-8 0 0,4-3 0-16,-1-16 0 0,5-9 0 15,2-13 0-15,0-14 0 16,0-9 0-16,7-9 0 15,22-59 0-15,-2 4-607 16,-5-7-2211-16</inkml:trace>
  <inkml:trace contextRef="#ctx0" brushRef="#br0" timeOffset="54204.04">22433 9677 1337 0,'0'0'605'0,"0"0"-71"16,0 0 102-1,0 0-159-15,0 0-233 0,0 0 19 16,0 0-263-16,-6-24 0 15,6 24 0-15,0 0 0 16,2-2 0-16,29 2 0 16,17-2 0-16,16-2 0 15,9 0 0-15,-1 0 0 16,-12 0 0-16,-15 0 0 16,-16 2 0-16,-16 0 0 0,-8 0 0 15,-5 0 0-15,0-4 0 16,0-6 0-16,0 0-117 15,0 0-918 1</inkml:trace>
  <inkml:trace contextRef="#ctx0" brushRef="#br0" timeOffset="54690.5">23528 9262 2362 0,'0'0'817'0,"0"0"-460"16,0 0 12-16,0 0-178 16,0 0-191-16,0 0 0 15,0 0 0-15,-112 72 0 16,106-62 0-16,-1-2 0 15,5-4 0-15,2-4 0 16,0 0 0-16,0 0 0 16,4-20 0-16,11-12 0 15,6-6 0-15,1-8 0 0,1 0 0 16,-6 2 0 0,-1 6 0-1,-7 7 0-15,-5 12 0 0,-2 9 0 0,-2 3 0 16,0 7 0-16,0 0 0 15,0 0 0-15,0 8 0 16,0 12 0-16,0 13 0 16,0 7 0-16,0 8 0 15,0 8 0-15,0 4 0 16,0 4 0-16,3-1 0 16,3-1 0-16,-1-4 0 0,2-6 0 15,-3-8 0-15,0-8 0 16,1-8 0-16,1-8 0 15,12-10-219-15,-1-6-512 16,-5-4-337-16</inkml:trace>
  <inkml:trace contextRef="#ctx0" brushRef="#br0" timeOffset="55036.17">23484 9783 958 0,'0'0'859'15,"0"0"-339"-15,0 0-31 16,0 0-175-16,-116 32-49 15,102-28-40 1,1 1-54-16,4-4-33 0,2-1 19 0,2 0-157 16,3 0 0-16,0 0 0 15,2 0 0-15,0 0 0 16,4 0 0-16,23 0 0 16,15-4 0-16,16-7 0 15,12-6 0 1,3 3 0-16,-2 0 0 0,-13 2 0 15,-10 2 0-15,-19 2 0 16,-12 2 0-16,-9 4 0 16,-4 0 0-16,-2 2 0 15,0 0 0-15,4 0 0 16,19 0-140-16,-3 0-395 0,2 0-396 16</inkml:trace>
  <inkml:trace contextRef="#ctx0" brushRef="#br0" timeOffset="55935.92">25384 9093 1485 0,'0'0'691'0,"0"0"-131"15,0 0 76-15,0 0-269 16,0 0-109-16,0 0-159 16,0 0-99-16,-36-28 0 15,59 27 0-15,19-6 0 16,24-3 0-16,19-2 0 16,9-2 0-16,-3-1 0 15,-6 6-62-15,-25 4-674 16,-28 5-595-16</inkml:trace>
  <inkml:trace contextRef="#ctx0" brushRef="#br0" timeOffset="56062.13">25508 9296 1921 0,'0'0'736'16,"0"0"-280"-16,0 0 45 16,0 0-285-1,133 10-79-15,-60-16-71 0,12-12-48 16,2-4-18-16,19-12-162 0,-23 4-476 15,-16 3-811-15</inkml:trace>
  <inkml:trace contextRef="#ctx0" brushRef="#br0" timeOffset="56803.49">26810 8729 2114 0,'0'0'975'15,"0"0"-521"-15,0 0-163 16,0 0-130-16,0 0-95 16,0 0-31-16,0 0-35 15,-80 100 0-15,61-86 0 16,2-2 0-16,3-8 0 0,6-4 0 15,1 0 0-15,5-4 0 16,2-18 0-16,0-10 0 16,9-2 0-16,11-4 0 15,4 4 0-15,8 3 0 16,1 9 0-16,3 8 0 0,-1 10 0 0,1 4 0 16,-3 2 0-16,-2 25 0 15,-6 9 0-15,-5 6 0 16,-7 6 0-16,-8 2 0 15,-5 0 0-15,-5 0 0 16,-22-2 0-16,-10-4 0 16,-3-4 0-16,-3-8 0 15,5-7 0-15,7-10 0 16,11-4 0-16,9-9 0 16,9-2 0-1,2 0 0-15,0-2 0 0,18-12 0 16,6-2 0-16,7 2 0 0,5 4 0 15,4 6 0-15,2 4 0 16,-2 0 0 0,-1 11 0-16,-6 14 0 0,-6 4 0 15,-3 8 0 1,-8 3 0-16,-5 2 0 0,-9 2 0 31,-2-4 0-31,-2 0 0 0,-22-6 0 0,-11-4 0 31,-4-3 0-31,-5-5 0 0,-6-6 0 16,-1-6 0-16,0-2 0 0,2-6 0 0,4-2 0 31,10 0 0-31,8 0 0 16,9 0 0-16,9 0 0 16,9 0 0-16,13-17 0 15,18 4-620-15,8-6-813 0</inkml:trace>
  <inkml:trace contextRef="#ctx0" brushRef="#br0" timeOffset="56929.18">27712 9386 1109 0,'0'0'2169'0,"0"0"-1566"0,0 0-388 16,0 0-215-16,0 0 0 15,0 0-192-15</inkml:trace>
  <inkml:trace contextRef="#ctx0" brushRef="#br0" timeOffset="82865.64">1662 11442 1759 0,'0'0'561'0,"0"0"-53"16,0 0-3-16,0 0-211 16,0 0-51-16,0 0-96 15,-90-78-68-15,82 78-79 16,-6 23 0-16,-3 27 0 15,-6 19 0-15,1 15 0 16,6 8 0-16,12-3 0 16,4-11 0-16,7-16 0 15,26-20 0-15,13-22 0 16,12-20 0-16,10-10 0 0,1-34 0 16,0-18 0-16,-5-15 0 15,-6-23 0-15,-14-22 0 16,-21-32 0-16,-23-9 0 15,-7 27 0-15,-24 30 0 16,2 43 0-16,2 23 0 16,-6 6 0-16,-5 10 0 15,-9 14 0-15,1 12 0 16,-8 40 0-16,-6 40 0 16,4 5 0-16,5 11 0 15,6-2 0-15,16-24 0 0,2-3 0 31,14-23 0-31,9-20 0 0,4-16 0 0,0-10 0 16,0 0 0-16,4-10 0 16,11-15 0-16,4-2 0 15,1-1 0-15,-5 2 0 16,1 9 0 0,-1 11 0-16,6 6 0 0,4 4 0 15,8 24 0-15,4 13 0 16,5 7 0-16,4 6 0 15,-2 0 0-15,-1-4 0 0,1-6 0 16,0-8 0 0,1-11 0-16,19-25-177 0,-8 0-481 15,-7-23-573-15</inkml:trace>
  <inkml:trace contextRef="#ctx0" brushRef="#br0" timeOffset="83036.85">2466 11189 1832 0,'0'0'1271'16,"0"0"-925"-16,0 0 118 16,0 0-281-16,0 0-183 15,0 0 0-15,0 0 0 0,-29-10-167 16,45 26-637-16,-3 6-1275 0</inkml:trace>
  <inkml:trace contextRef="#ctx0" brushRef="#br0" timeOffset="83166.32">2628 11662 1560 0,'0'0'1273'0,"0"0"-761"16,0 0-6-16,0 0-332 0,0 0-174 16,0 0-16-16,0 0-361 15,6-126-839-15</inkml:trace>
  <inkml:trace contextRef="#ctx0" brushRef="#br0" timeOffset="83304.48">2760 11307 1445 0,'0'0'1259'16,"0"0"-732"-16,0 0-279 15,0 0-128-15,0 0-63 0,158-46-57 16,-93 22-79-16,-17 6-296 15,-19 6-568-15</inkml:trace>
  <inkml:trace contextRef="#ctx0" brushRef="#br0" timeOffset="83567.42">2021 12087 1741 0,'0'0'1132'0,"0"0"-818"15,0 0 158-15,0 0-286 0,153-12-26 16,1-35-69-16,17-12-91 16,-1-3 0-16,-41 12 0 15,-46 20 0-15,-30 12 0 16,-18 6-3-16,-6 2-16 16,-6 2-4-16,-5 2-19 15,-9 4-51-15,-7 2-174 16,-2 0-544-16,0 0-771 0</inkml:trace>
  <inkml:trace contextRef="#ctx0" brushRef="#br0" timeOffset="84804.25">5724 12264 1592 0,'0'0'602'0,"0"0"-73"0,0 0 19 16,0 0-246-16,0 0-96 16,0 0-40-16,0 0-68 15,-61-44-45-15,53 46-53 16,-2 14 0 0,6 2 0-16,4 4 0 0,0-4 0 15,0-4-14-15,16-8-52 16,3-6 24-16,4 0 23 15,-3-12 5-15,-5-10 14 16,-8-4 1-16,-7 0 10 16,0 4 10-16,-7 4-12 31,-10 10 10-31,-5 6 14 0,1 2-24 16,0 7 3-16,2 18-10 15,3 3-2-15,8 2 0 16,5-2-18-16,3-6 6 15,0-4 11-15,19-10 1 16,8-8 0-16,1 0 0 16,3-8 0-16,-4-14 0 15,-9-2-9-15,-7-2 3 16,-9-2 6-16,-2 4 6 16,-9 1 23-16,-13 10-11 15,-7 4 13-15,3 9-31 16,-1 0 0-16,4 9 0 15,5 9 0-15,7 2 0 0,9-2 0 16,2-4 0-16,0-2 0 16,13-6 0-16,7-6-17 15,3 0 7-15,-1 0 1 16,-6-10 9-16,-3-2 4 16,-8 0-4-16,-5 2 7 15,0 2-7-15,0 4-9 16,-27 6-33-16,2 16-228 15,-2 8-687-15</inkml:trace>
  <inkml:trace contextRef="#ctx0" brushRef="#br0" timeOffset="85271.27">5084 11260 2082 0,'0'0'726'0,"0"0"-410"15,0 0 192-15,0 0-257 16,0 0-145-16,0 0-61 15,0 0-44-15,-9 19 26 16,40 34 4-16,3 11-31 16,1 0-6-16,-1 0 5 15,-1-6 1-15,-6-10 2 16,-7-11-1-16,-5-14-1 16,-5-13 4-16,-1-10-1 15,-3-2-3-15,5-28 0 16,5-16 0-16,1-14 0 0,4-10 0 15,-3-8 0-15,-5 1 0 16,-3 9 0-16,-2 16 0 16,-4 20 0-16,1 18 0 15,-3 14 0-15,0 10 0 16,2 26-102-16,8 39-359 16,-1-9-417-16,0-6-362 0</inkml:trace>
  <inkml:trace contextRef="#ctx0" brushRef="#br0" timeOffset="85471.46">5859 11456 500 0,'0'0'2065'0,"0"0"-1372"16,0 0-329-16,0 0-71 15,0 0-112-15,0 0-181 16,0 0 0-16,-6 144 0 15,1-77 0-15,3 6 0 16,2 34 0-16,0-21-86 16,0-12-788-16</inkml:trace>
  <inkml:trace contextRef="#ctx0" brushRef="#br0" timeOffset="86491.52">5452 14855 836 0,'0'0'1597'16,"0"0"-1023"-16,0 0-115 0,0 0-193 0,0 0-110 15,0 0-108-15,0 0-2 16,-81 86-17-16,79-56-29 31,2-4 0-31,0-10 0 16,9-8-16-16,11-8 15 0,5 0-9 0,-1-18 9 15,-1-10 2-15,-8-2-1 0,-6 0 23 16,-7 2-23-16,-2 10 0 16,0 0 23-16,-13 14-16 31,-8 4 8-31,0 4-4 15,-4 24-11-15,3 6-1 16,4 6-9-16,9-4-5 16,9-4 7-16,0-10-8 15,11-10 10-15,13-6 6 16,3-6 1-16,0-6-1 16,-2-12-5-16,-7-6 5 0,-7 0 7 15,-11 2 5 1,0 4 18-16,-5 0-13 0,-17 10 10 15,-3 4-27-15,0 4 0 16,-1 0 0-16,6 10 0 16,2 6 0-16,9 2 0 15,7-2 0-15,2 2-117 16,15-6-440-16,3-4-884 0</inkml:trace>
  <inkml:trace contextRef="#ctx0" brushRef="#br0" timeOffset="87025.28">3981 15079 766 0,'0'0'1242'15,"0"0"-942"-15,0 0 203 16,0 0-41-16,0 0-258 15,0 0-90-15,0 0-24 16,9 40 19-16,15 13 16 16,7 9-44-16,6 8-30 15,3 0-28-15,-3-4-23 16,1-12-1-16,-5-10 1 16,-4-17 0-16,-8-12 27 15,-6-15-27-15,-3 0 0 0,-6-23 0 16,0-18 0-1,-1-17 0-15,0-12 0 0,-3-6 0 16,-2-2 0-16,0 3 0 16,0 9 0-16,0 20 0 15,0 16 0-15,0 22 0 16,0 8 0-16,0 16 0 16,9 24 0-16,8 4-135 15,20 29-420-15,-4-15-313 16,-4-14-664-16</inkml:trace>
  <inkml:trace contextRef="#ctx0" brushRef="#br0" timeOffset="87559.11">4763 15520 1609 0,'0'0'487'15,"0"0"-97"-15,0 0-35 16,0 0-174-16,0 0-42 0,0 0 26 15,0 0-17-15,0-44-28 16,18 32-23-16,4 6-14 16,7-2-38-16,0 8-8 15,2 0-37-15,-4 22 6 16,-2 6-6-16,-8 12 11 16,-10 8-11-16,-7 5 7 15,0 5-1-15,-15-4 6 16,-12-4-6-16,-4-6-6 15,4-8 52-15,6-10 10 16,8-12 16-16,7-6-78 0,6-8 0 16,0 0 0-16,17 0 0 15,20-18 0 1,13-8 0-16,15-4 0 0,1 2 0 16,0-4 0-16,-15 10 0 15,-14 4 0-15,-27 6-87 16,-10 6-128-16,-4 6-545 0</inkml:trace>
  <inkml:trace contextRef="#ctx0" brushRef="#br0" timeOffset="88930.98">9471 10624 1303 0,'0'0'961'15,"0"0"-448"-15,0 0-34 16,0 0-142-16,0 0-119 16,0 0-116-16,0 0-90 15,-51 8 0-15,44 26 1 16,2-2-12-16,3-4 14 15,2-8-13-15,0-8-2 16,14-10 0-16,6-2 1 0,4-16-1 16,-1-16 1-16,-3-4 1 15,-11-7 22-15,-5 6-17 16,-4 2 13-16,-2 11 10 16,-16 8-12-16,-6 14 7 15,-3 2-25-15,0 20 0 16,2 15 0-16,5 2 0 15,5 3 0-15,11-3 0 16,4-9 0-16,0-8 0 16,10-10 0-16,13-8 0 15,2-2 0-15,-4-2 0 0,-3-16 0 16,-7 0 0-16,-6-2 0 16,-5-1 0-16,0 6 0 15,-11 7 0-15,-7 8 0 16,-13 9-171-16,4 20-421 15,1 1-606-15</inkml:trace>
  <inkml:trace contextRef="#ctx0" brushRef="#br0" timeOffset="89356.48">9732 9779 2290 0,'0'0'811'0,"0"0"-343"16,0 0-168-16,0 0-150 16,0 0-111-16,0 0-16 15,18 113-8-15,-3-39-15 16,1 12 0-16,-1 4 0 15,3-3 0-15,-2-9 0 16,-3-16 0-16,3-16 0 0,0-20 0 16,-1-16 0-16,1-10 0 15,1-14 0-15,8-30 0 16,2-16 0-16,2-16 0 16,0-9 0-16,0-1 0 15,-6 4 0-15,-2 14 0 16,-7 15 0-16,-8 21 0 15,-4 18 0-15,-2 14 0 0,0 5 0 16,0 25 0 0,0 28-218-16,3-6-387 0,-1-6-428 15</inkml:trace>
  <inkml:trace contextRef="#ctx0" brushRef="#br0" timeOffset="89763.18">10422 10167 2029 0,'0'0'853'15,"0"0"-575"-15,0 0 36 16,0 0-152-16,0 0-103 0,128-59-20 16,-95 59-38-1,-4 2 0-15,-12 23-1 0,-10 8-10 16,-7 10-16-1,-7 4-13-15,-19 4 15 0,-8-5 24 16,3-6 0-16,6-12 12 16,10-10 39-16,9-8-16 15,6-8 29-15,0-2-32 16,24 0-7-16,10-10 49 16,10-4-53-16,8 2-12 15,0 4-2-15,0 6-5 16,-7 2-4-16,-14 4-5 15,-9 18-2-15,-16 8 0 16,-6 4 16-16,-11 4-7 16,-22-2 27-16,-11 1-27 0,-8-8 23 15,-4-4-13 1,1-9-8-16,4-8-2 0,-1-8-5 16,15-8-257-16,12-12-1149 0</inkml:trace>
  <inkml:trace contextRef="#ctx0" brushRef="#br0" timeOffset="90727.63">9555 13298 1854 0,'0'0'615'16,"0"0"-260"0,0 0-62-16,0 0-106 15,0 0-90-15,0 0-46 16,0 0-19-16,-52 119-31 15,52-105 7-15,0-8-8 16,15-6 0-16,3 0 27 0,1-22-13 16,0-4 8-16,-9-4 43 15,-5 0 2-15,-5-1 5 16,0 5-4-16,-5 8-11 16,-12 7 4-16,-5 11-25 15,-1 0-1-15,-2 15-26 16,4 16-9-16,5 1-9 15,7 2 0-15,9-4 8 16,0-6 1-16,15-8 0 16,10-10-6-16,6-6 5 15,-2 0-34-15,-2-12 23 16,-4-10-12-16,-11-2 24 16,-3-2 2-16,-9 0-2 0,0-2 16 15,-4 1-10 1,-20 5 2-16,-3 4 1 0,-2 13 10 15,-2 5-10-15,4 1 8 16,9 25-17-16,18 20-24 16,0-6-225-16,16-9-943 0</inkml:trace>
  <inkml:trace contextRef="#ctx0" brushRef="#br0" timeOffset="91167.09">10411 12982 1955 0,'0'0'673'0,"0"0"-186"16,0 0 4-16,0 0-244 16,0 0-131-16,0 0-70 0,0 0 8 15,-20 100-27-15,34-24-27 16,-1 5 0-16,5-1 0 16,1-8 0-16,4-10 0 15,2-16 0-15,1-18 0 16,1-16 0-16,0-12 0 15,-5-10 0-15,0-26 0 16,-3-16 0-16,-2-12 0 16,-1-8 0-16,-1-4 0 15,1 1 0-15,-5 11 0 16,0 16 0-16,-2 18 0 0,-4 22 0 16,-1 8-33-16,-4 60-320 15,0 0-502-15,0 2-688 0</inkml:trace>
  <inkml:trace contextRef="#ctx0" brushRef="#br0" timeOffset="91434.42">11078 13353 1982 0,'0'0'882'0,"0"0"-333"15,0 0-204 1,0 0-121-16,0 0-158 0,0 0-44 15,0 0-8-15,-36 44-2 16,16-2-24-16,-3 0 10 16,6-4-37-16,5-6-1 15,8-10-23-15,4-8 25 16,4-5 32-16,23-9-13 16,9 0 11-16,9-5-31 15,21-17-178-15,-5 0-339 16,-13 2-507-16</inkml:trace>
  <inkml:trace contextRef="#ctx0" brushRef="#br0" timeOffset="91623.07">11242 13455 1211 0,'0'0'1134'16,"0"0"-418"-16,0 0-188 15,0 0-230-15,0 0-89 16,0 0-209-16,0 0 0 15,-46 4 0-15,43 40 0 16,-1 8 0-16,1 8 0 16,-1 7 0-16,-9 39 0 15,-1-18-95-15,-1-2-969 0</inkml:trace>
  <inkml:trace contextRef="#ctx0" brushRef="#br0" timeOffset="92726.15">9466 16388 1182 0,'0'0'512'16,"0"0"-139"-16,0 0 131 15,0 0-156-15,0 0-55 16,0 0-79-16,0 0-32 16,-15 85-61-1,15-73-52-15,0 2-27 0,13-6-31 16,7-2 5-16,5-6-13 15,4 0-3-15,2-18-13 0,-6-10 2 16,-8-8 11-16,-10 2 20 16,-7 6-20-16,-2 2 14 15,-23 8 1-15,-6 13-6 16,-3 5 12-16,1 23 3 16,4 13-9-16,10 8 10 31,7 2-16-31,12 2 3 15,0-8-12-15,25-12-6 16,8-8 6-16,10-18-6 16,-1-2 6-16,0-10-6 0,-11-20 8 15,-9-2-2-15,-13-4 3 16,-9 0-3-16,0 0 0 16,-17 6 0-16,-8 8 0 15,-4 8 23-15,4 9-8 16,1 5-3-16,6 5-12 15,5 13-2-15,8 8-5 16,5 0-19-16,0 2-85 16,38-6-199-16,-2-4-481 15,0-8-583-15</inkml:trace>
  <inkml:trace contextRef="#ctx0" brushRef="#br0" timeOffset="93134.57">10313 16196 2223 0,'0'0'788'0,"0"0"-254"16,0 0-164-16,0 0-189 0,0 0-181 15,0 0 0-15,0 0 0 16,18 94 0-16,0-15 0 16,2 3 0-16,4 2 0 15,5-8 0-15,0-18 0 16,0-14 0-16,2-17 0 16,-4-23 0-16,-2-4 0 15,-5-26 0-15,-5-19 0 16,-1-13 0-16,-3-4 0 15,-2-10 0-15,0 0 0 16,0 6 0-16,-1 11 0 16,3 17 0-16,3 18 0 15,9 20-111-15,-4 20-500 0,-1 10-443 0</inkml:trace>
  <inkml:trace contextRef="#ctx0" brushRef="#br0" timeOffset="93464.4">11151 16567 757 0,'0'0'1705'0,"0"0"-975"15,0 0-223 1,0 0-228-16,0 0-161 0,0 0-118 16,0 0 0-16,-98-10 0 15,80 54 0-15,9 0 0 16,9 2 0-1,0-10 0-15,27-1 0 0,13-13 0 16,9-8 0-16,5-8 0 16,1-2 0-16,-1-4 0 15,-7 0 0-15,-9 0 0 16,-12 0 0-16,-10 8 0 16,-14 2 0-16,-2 6 0 15,-15 4 0-15,-21 6 0 0,-9 0 0 16,-3 0 0-1,-6 2 0-15,4-6 0 0,8-4 0 16,7-10 0-16,4-16-117 16,8-20-473-16,10-12-801 0</inkml:trace>
  <inkml:trace contextRef="#ctx0" brushRef="#br0" timeOffset="93637.12">11167 16485 2356 0,'0'0'825'0,"0"0"-367"16,0 0-188 0,0 0-83-16,127-26-187 15,-60 8 0-15,17-14 0 0,-19-2-59 16,-23 6-972-16</inkml:trace>
  <inkml:trace contextRef="#ctx0" brushRef="#br0" timeOffset="96624.96">5653 12238 1352 0,'0'0'315'0,"0"0"-8"16,0 0 55-16,0 0-102 15,0 0-81-15,0 0-27 16,-4 0 8-16,4 0 19 16,0 0-30-1,0 0-24-15,0 0-16 0,0 0-53 16,0 0 7-16,4 0-36 15,0 0-9-15,7 0 7 16,7-2-25-16,11-10 18 16,13-4 30-16,9-5-33 15,12-4 1-15,6-4-7 16,6-4-3 0,1-3 17-16,2-3-22 0,-2-1 14 0,-1-2 25 15,-1-2-17-15,0 0 21 16,-1-2-44-16,1-1 0 15,-1-1 0-15,5 1 0 16,2-2 0-16,5-1 0 16,4 0 0-1,0 0 0-15,-2 0 0 0,-3 4 0 16,-5 2 0-16,-4 1 0 16,-7 5 0-16,-4 2 0 15,-1 2 0-15,-3 2 0 0,0 0 0 16,0 2 0-1,5-2 0-15,1 0 0 0,5-1 0 32,-2 0 0-32,-1-2 0 15,-6 2 0-15,-7 4 0 16,-7 3 0-16,-7 2 0 16,-7 4 0-16,-1 0 0 15,1 2 0-15,0 0 0 16,3-2 0-16,3 0 0 15,3-2 0-15,-1 2 0 16,2-2 0-16,-1 1 0 16,-1 3 0-16,-4-1 0 15,-3 2 0-15,-2 3 0 0,-5 1 0 16,-2 0 0 0,-1 3 0-16,0 0 0 0,0 0 0 15,-4 0 0-15,4 2 0 16,-3-2 0-16,-1 4 0 15,-4-2 0-15,-1 2 0 16,-3 0 0-16,1 0 0 16,-1 0 0-16,-4 2 0 15,0 0 0-15,-2 0 0 16,-1 0 0-16,-4 0 0 0,0 2 0 16,1 2 0-1,-3-2 0-15,0 2 0 0,2-2 0 16,-2 2 0-16,0-2 0 15,0 2 0-15,0 0 0 16,0 0 0-16,0 0 0 16,0 0 0-16,0 0 0 15,0 0 0-15,0 0 0 16,0 0 0-16,0 0 0 16,0 0 0-16,0 2 0 15,0 10 0-15,0 8 0 16,0 4 0-16,0 2 0 15,0 2 0-15,0-2 0 0,0-1 0 16,2-7 0 0,5-4 0-16,2-6 0 0,2-5 0 15,3 0-14-15,-6-3-10 16,3 0 15-16,-3-3 8 0,-6-8 1 16,0-6 9-1,-2-2 6-15,0-3 9 0,-4-3-24 16,-13 5 0-1,-1 2 0-15,1 8 0 0,-3 8 0 16,2 2 0-16,-2 10 0 16,2 20 0-16,0 9 0 15,4 4 0-15,8 0 0 16,6-6 0-16,0-6 0 16,9-13 0-16,18-14 0 15,2-4 0-15,4-20 0 16,-4-14 0-16,-4-6 0 0,-11-1 0 15,-12 5 0-15,-2 0 0 16,-2 6 0-16,-17 6 0 16,-3 8 0-16,-3 8 0 15,1 8 0-15,-3 6 0 16,3 26 0 0,1 10 0-16,8 5 0 0,3-1 0 15,12-6 0-15,0-12 0 16,0-12 0-16,19-14 0 15,1-2 0-15,-1-16 0 16,0-17 0-16,-4-3 0 0,-6-2 0 16,-7-2 0-1,-2 2 0-15,0 2 0 0,-40 14 0 16,2 10-120-16,-6 12-1030 0</inkml:trace>
  <inkml:trace contextRef="#ctx0" brushRef="#br0" timeOffset="99202.95">5585 12298 1098 0,'0'0'385'16,"0"0"-216"-16,0 0 319 0,0 0-149 15,0 0-30-15,0 0-90 16,0 0-47-16,-40-32-22 16,40 32-40-16,0-2-47 15,0 2 17-15,0 0-22 16,0 0-2-16,11 0 4 15,11 0 25-15,14 0-17 16,13 0 1-16,14 6-14 16,12 6 8-16,14 4-63 15,23 6 0-15,28 12 0 16,21 12 0-16,-13-2 0 16,-27-3 0-16,-34-11 0 15,-20-2 0-15,11 4 0 0,11 6 0 16,13 2 0-16,1 0 0 15,2-4 0-15,-1-2 0 16,2 0 0-16,-4-3 0 16,0-5 0-16,-1-1 0 15,-8 0 0-15,-6-6 0 16,-7 2 0-16,-9-6 0 16,-3 2 0-16,-9-1 0 15,-1-2 0-15,-6 0 0 16,-1 0 0-16,0 0 0 15,-4 2 0-15,1 0 0 16,-2 0 0-16,-2 0 0 0,-1 2 0 16,-4 0 0-16,1 0 0 15,1 0 0 1,-1-2 0-16,-5-2 0 0,1 1 0 16,-1-1 0-16,0 0 0 15,-4-2 0-15,0-1 0 16,0 2 0-16,-3-1 0 15,-1-5 0-15,0 2 0 16,-2-5 0-16,-3 2 0 0,0-3 0 16,0 2 0-16,1 1 0 15,0 2 0-15,2 0 0 16,0 0 0-16,0-2 0 16,0 2 0-16,-5-2 0 15,-3-2 0-15,-6 0 0 16,-1-2 0-16,-6 0 0 15,-2 0 0-15,0 0 0 16,2 2 0-16,-1 0 0 16,1-2 0-16,-2 2 0 15,1-2 0-15,-1 0 0 16,3 0 0-16,-3 0 0 16,0-2 0-16,0 0 0 15,0 2 0-15,1-2 0 0,-3 0 0 16,0 0 0-16,0 0-520 0</inkml:trace>
  <inkml:trace contextRef="#ctx0" brushRef="#br0" timeOffset="100669.03">5636 12338 365 0,'0'0'916'15,"0"0"-633"-15,0 0 30 0,0 0 7 16,0 0-59 0,0 0-48-16,0 0-24 0,-4-20-51 15,4 20-26-15,0 0 24 16,0 0 12-16,0 0-29 16,0 0-23-16,0 0 6 15,9 8-21-15,13 10-15 16,7 10-27-16,9 6-3 15,7 10-11-15,6 7 1 16,9 7-1-16,2 4-2 16,5 4 1-16,3 4 16 15,-1 1-40-15,2 2 0 16,-3 4 0-16,4 5 0 16,-3 4 0-16,7 19 0 15,-9-7 0-15,0 2 0 0,0 0 0 16,-12-13 0-16,10 11 0 15,2-4 0-15,-1 0 0 16,3-5 0-16,3-3 0 16,-1 0 0-16,-2-4 0 15,1-2 0-15,-6-2 0 16,-4-1 0-16,1-3 0 16,-4 2 0-16,1 0 0 15,-2-4 0-15,2 0 0 16,-5-1 0-16,0-5 0 15,1-4 0-15,-5-4 0 0,-2-3 0 16,-2-5 0 0,-5-2 0-16,-1 0 0 0,2 2 0 15,-5-6 0-15,-1-2 0 16,-2 1 0-16,-1-3 0 16,-1 1 0-16,0 0 0 15,-2-1 0-15,2 0 0 16,-2 0 0-16,2 0 0 15,1-4 0-15,-3 0 0 16,2 0 0-16,-2-2 0 0,0 3 0 16,-2-7 0-16,0 2 0 15,2 0 0-15,-4-2 0 16,2 2 0-16,2-2 0 16,0 2 0-16,-2 0 0 15,2-2 0 1,2-2 0-16,1-2 0 0,-1 2 0 15,-2-2 0-15,2 1 0 16,-2 1 0-16,-2-2 0 16,2 4 0-16,0-2 0 15,-3 2 0-15,1-2 0 16,-3 2 0-16,-1-2 0 16,-4-6 0-16,0 0 0 15,-1-4 0-15,-5 0 0 0,3-4 0 16,-5-1 0-16,2 0 0 15,-2 0 0-15,-2-3 0 16,0-2 0-16,0 2 0 16,-2-2 0-16,-1-2 0 15,1 2 0-15,-1-4 0 16,-1 0 0-16,4-4 0 16,-2 0 0-16,1-22 0 15,0-4-308-15,-6-5-919 0</inkml:trace>
  <inkml:trace contextRef="#ctx0" brushRef="#br0" timeOffset="100798.23">9437 16641 1971 0,'0'0'825'0,"0"0"-485"16,0 0-84-16,0 0-256 15,0 0-289-15,0 0-942 0</inkml:trace>
  <inkml:trace contextRef="#ctx0" brushRef="#br0" timeOffset="103703.64">5456 14995 584 0,'0'0'244'0,"0"0"-86"15,0 0-22-15,0 0-39 16,0 0-45-16,0 0 33 16,-21-40 30-16,17 36 3 15,2 2 16-15,0 2 27 16,0-4 23-16,0 4-14 16,2 0-42-16,-3 0 7 15,3 0 28-15,0 0-28 0,0 0-21 16,0 0-32-16,0 0-3 15,0 0 4-15,0 0-25 16,0 0-8-16,0 0 8 16,0 0-15-16,0 0 20 15,0-6-1-15,0 0-8 16,3-4 10-16,19-8 11 16,11-8-7-16,14-6-16 15,9-8-32-15,8-6 2 16,6-3-9-16,1-7-12 15,4 2 13-15,2-4-14 16,-4-2 32-16,3-1 17 0,-5-1-25 16,0-2 17-16,-1-2-17 15,1 0-18-15,0-2 15 16,3 0-21-16,-1-3 0 16,-2 5-6-16,1 0 6 15,-3 2 0-15,-3 2-1 16,-1 2 1-16,-3-5 3 15,-1 3-3-15,-3-4 0 16,-3 0 16-16,-2 1-15 0,1 0 11 16,0 0-12-1,-3 3 0-15,-4 0 0 0,0 4 0 16,-1 2 0-16,-1-1 0 16,-3 5 0-16,2-2 0 15,1 0 0-15,-3 2 0 16,1 0 0-16,1 0 0 15,-2-1 0-15,1 3 0 16,-1-1 0-16,1-2 0 16,-3 3 0-16,0 0 0 15,-3 4 0-15,2 2 0 16,-3 2 0-16,-3-1 0 16,2-1 0-16,-1-2 0 0,1-4 0 15,1-2 0-15,-2-2 0 16,2 0 0-16,-5 4 0 15,0 3 0 1,-2 4 0-16,-2 2 0 0,-3 1 0 16,0 2 0-16,1-2 0 15,4-2 0-15,0-2 0 16,0-3 0-16,2 1 0 16,-2 0 0-16,-2 0 0 15,-1 4 0-15,-3 0 0 16,1 2 0-16,-1 0 0 0,-2 0 0 15,2 0 0 1,0 0 0-16,1 1 0 0,0 1 0 16,3 4 0-16,-2 2 0 15,-3 4 0-15,1 4 0 16,-4 2 0-16,-1 2 0 16,-3 0 0-16,1 4 0 15,0 0 0-15,-3-1 0 16,3 3 0-16,2-1 0 15,-3 3 0-15,3-2 0 16,-3 0 0-16,1 0 0 16,-5 1 0-16,1 1 0 15,-6 2 0-15,-3 5 0 16,-3 0 0-16,0 3 0 0,0 0 0 16,0 2 0-16,0-2 0 15,0 2 0-15,0 0 0 16,-21 11 0-16,2 8-39 15,-4 5-921-15</inkml:trace>
  <inkml:trace contextRef="#ctx0" brushRef="#br0" timeOffset="105134.25">5412 15067 575 0,'0'0'320'0,"0"0"-230"16,0 0 78-16,0 0 56 16,0 0-54-16,-123 58-11 15,107-47-6-15,3-2 55 16,5 0-44-16,-2 0-22 16,3-4 38-16,3-1-15 0,2-3-50 0,2-1-9 15,0 0-18-15,0 0-1 0,0 0 27 16,0 0-1-16,9 0 12 15,17 0 28-15,12-10-14 16,18-12-23-16,27-14-35 16,32-22-30-16,39-26-2 15,18-14-25 1,4-1-7 0,-3 5-17-16,-10 10 0 15,-5 2 0-15,-6 6 0 16,-12 3 0-16,-4 5 0 15,-7 2 0-15,-4 2 0 16,-23 12 0-16,-17 7 0 0,-18 9 0 16,-7 3 0-16,13-8 0 15,12-5 0-15,9-4 0 16,-1 0 0-16,1 4 0 16,-3 0 0-16,1 4 0 15,-1-1 0-15,0 1 0 16,-1 1 0-16,1-2 0 15,-2-1 0-15,3 0 0 16,-1 2 0-16,-2 0 0 16,-7 2 0-16,-4 3 0 15,-9 5 0-15,-6 0 0 16,-8 4 0-16,-3 0 0 16,-6 2 0-16,-1 0 0 0,-3 2 0 15,0 4 0 1,-3 0 0-16,1 4 0 0,-3 0 0 15,1 0 0-15,1 0 0 16,-2-1 0-16,-3 2 0 16,-1 1 0-16,-6 0 0 15,-5 3 0-15,-4 1 0 16,-4 5 0-16,-6 1 0 16,-1 1 0-16,-3 3 0 15,-2-2 0-15,-2 2 0 0,0 0 0 16,0 0 0-16,0 0 0 15,0 0 0-15,0 0 0 16,0 0 0-16,-15 0 0 16,-10 9 0-16,-6 6 0 15,-23 18 0-15,13-5-357 16,1-2-1244-16</inkml:trace>
  <inkml:trace contextRef="#ctx0" brushRef="#br0" timeOffset="105699.15">9752 13284 666 0,'0'0'255'0,"0"0"-191"15,0 0-64-15,0 0-555 0</inkml:trace>
  <inkml:trace contextRef="#ctx0" brushRef="#br0" timeOffset="106500.93">9975 13006 781 0,'0'0'620'16,"0"0"-437"-16,0 0 48 15,0 0 49-15,0 0-28 16,0 0 8-16,-119-40-26 16,97 40-39-16,-7 22-8 15,-4 14-23-15,-1 10-17 16,3 12-39-16,4 4-31 16,12-1-23-16,9-7-38 0,6-14-1 15,4-16-4 1,25-22-10-16,15-6 13 0,8-36 17 15,-2-16-1-15,-3-12 0 16,-13-1 14-16,-18 1 5 16,-16 8 4-16,0 10-24 15,-16 12-29-15,-13 16 0 16,-2 13 0-16,-1 9 0 16,1 29 0-16,0 21 0 15,6 12 0-15,4 8 0 16,9-2 0-16,8-5 0 15,4-17 0-15,0-14 0 0,13-18 0 16,7-14 0-16,5-9 0 16,-3-24 0-16,-4-12 0 15,-5-5 0-15,-8-2 0 16,-5 2 0-16,-5 4 0 16,-17 6 0-16,-7 10 0 15,-4 14 0-15,-1 16 0 16,-1 14 0-16,1 34 0 15,5 20 0 1,9 8 0-16,7 4 0 16,10-7 0-16,3-15 0 0,7-18 0 0,15-18 0 15,5-20 0-15,2-2 0 16,2-28 0-16,-2-14 0 16,-6-8 0-16,-11-4 0 15,-9 0 0-15,-3 1 0 16,-5 5 0-16,-16 8 0 15,-6 10 0-15,-4 12 0 16,4 18 0-16,0 2 0 16,7 32 0-16,4 10 0 15,10 4 0-15,6-1 0 16,0-11 0-16,19-14 0 0,13-15 0 16,8-7 0-1,2-18 0-15,2-18 0 0,-7-8 0 16,-11 0 0-16,-12 0 0 15,-12 2 0-15,-2 6 0 16,-18 4 0 0,-18 11 0-16,-15 20 0 0,-52 51 0 15,10 20-50-15,-1 20-891 0</inkml:trace>
  <inkml:trace contextRef="#ctx0" brushRef="#br0" timeOffset="108094.85">5367 15173 819 0,'0'0'194'0,"0"0"-65"15,0 0 43-15,0 0-20 16,0 0-18-16,0 0 13 16,-61-106 52-16,57 90 43 15,0 0-55-15,-1 2 39 16,1 0 14-16,0 2-64 15,-1 2-17-15,2-2 1 16,1 6-28-16,0-2-30 16,2 2-29-16,-2 2-5 15,2 4 13-15,0 0-26 0,0 0-1 16,0 0-15-16,6 0-16 16,21 6 26-16,11 12-28 15,14 6 14-15,12 6-7 16,10 4-28-16,6 6 0 15,7-4 0-15,6 4 0 16,3 5 0-16,4-5 0 16,3 0 0-16,2 0 0 15,0 0 0-15,-3 2 0 16,-2 0 0-16,-4 0 0 16,-3 2 0-16,1 1 0 15,2-1 0-15,-3 0 0 0,4-2 0 16,-2-2 0-16,-3-4 0 15,-3 0 0-15,-5-2 0 16,-6-2 0-16,-4-1 0 16,-6-4 0-16,-2 0 0 15,-2 1 0-15,1-2 0 16,2-4 0-16,-1 0 0 16,-1 0 0-16,-3 0 0 15,-2-4 0-15,-6 4 0 16,-2-4 0-16,-4 2 0 15,-3 2 0-15,2-4 0 0,0 2 0 16,-1-6 0-16,3 0 0 16,0-1 0-16,-2-4 0 15,-1 1 0-15,-3-2 0 16,-5-3 0-16,-2 0 0 16,-5-1 0-16,0 0 0 15,-2 5 0-15,-2-5 0 16,0 2 0-16,2 2 0 15,-2 2 0-15,2-2 0 16,0 2 0-16,0 2 0 16,-4-4 0-16,5 2 0 0,-6 0 0 15,1 2 0 1,-2-2 0-16,-2 2 0 0,2-2 0 16,-3-2 0-16,2 2 0 15,0 2 0-15,1-2 0 16,-1 2 0-16,-2-2 0 15,2 0 0-15,1 2 0 16,-4-4 0-16,2 2 0 16,-3-2 0-16,-1 2 0 15,1 0 0-15,-3 2 0 0,-1-4 0 16,-1 2 0 0,1-2 0-16,-3-2 0 15,-5-2 0-15,1 0 0 0,-2-4 0 16,-5 0 0-16,2 0 0 15,-2 0 0-15,0 0 0 16,0 0 0-16,0 0 0 16,0-12-630-16</inkml:trace>
  <inkml:trace contextRef="#ctx0" brushRef="#br0" timeOffset="113067.13">12468 11223 1401 0,'0'0'688'0,"0"0"-408"16,0 0 85-16,0 0-78 15,0 0-72-15,0 0-59 16,-7-2-20-16,7 2 1 16,-5 0-25-1,-8 0-17-15,-9 0-8 0,-10-2-62 16,-7-10-5-1,-5-8-4-15,-2-8-14 0,2-10 26 16,6-8-13-16,7-6-9 16,9 0 19-16,10 3-25 0,12 7 0 15,0 12 0-15,4 10 0 16,21 10 0-16,6 10 0 16,5 4 0-1,7 28 0-15,1 18 0 0,-1 16 0 16,-5 11 0-16,-7 11 0 15,-11 4 0-15,-9 0 0 16,-11 1 0-16,0-7 0 16,-16-8 0-16,-18-8 0 15,-3-14 0-15,-5-13 0 16,1-19 0 0,1-16 0-16,3-8 0 0,5-12 0 0,8-16 0 15,5-3 0-15,11 3 0 16,8 10 0-16,0 10 0 15,14 8 0-15,17 0 0 16,9 18 0 0,6 10 0-16,8 2 0 15,0 1 0-15,1-12 0 0,-2-6 0 16,-1-13 0-16,-1 0 0 16,-7-24 0-16,-1-12 0 15,-5-8 0-15,-5-9 0 16,-6-7 0-16,-4-2 0 0,-8 0 0 15,-6 8 0-15,-7 10 0 16,-2 13 0-16,0 18 0 16,0 8 0-16,0 5 0 15,-2 13 0-15,-7 16 0 16,2 14 0-16,3 1 0 16,4 4 0-16,0-6 0 15,15-6 0 1,14-6 0-16,9-10 0 15,7-4 0-15,-1-6 0 0,1-4 0 16,-5 0 0-16,-9-1 0 0,-10 0 0 16,-8 4 0-1,-9 0 0-15,-4 5 0 0,-4 7 0 16,-23 3 0-16,-9-1 0 16,-4 4 0-1,-5-5 0-15,3-4 0 0,9-6 0 16,24-12 0-16,9 0-225 15,0-8-799-15</inkml:trace>
  <inkml:trace contextRef="#ctx0" brushRef="#br0" timeOffset="113761.93">13912 11201 1542 0,'0'0'712'16,"0"0"-154"-16,0 0-90 15,0 0-172-15,0 0-72 16,0 0-89-16,0 0-47 15,-39 52-15-15,31-2-73 16,-1 12 0-16,7 5 0 0,2-1 0 16,0-6 0-16,17-12 0 15,14-14 0-15,8-20 0 16,7-14 0-16,6-16-3 16,-2-30 2-16,-2-16-5 15,-13-12 6-15,-10-10 10 16,-17-21-10-16,-8 9 0 15,0 0 0-15,-21 7 0 16,-4 29 0-16,3 6 0 16,6 22 0-16,5 20 0 15,6 12 0-15,5 24 0 0,0 42 0 16,11 9 0-16,10 13 0 16,5 10 0-16,-1-14 0 15,4 7 0-15,-3-9 0 16,-1-12 0-16,-5-14 0 15,-5-14 0-15,-5-16 0 16,-6-12 0-16,-2-8 0 16,-2-6 0-16,0 0 0 15,-2-10 0-15,-14-10 0 16,-1-4 0-16,3-4 0 16,3-2 0-16,9-4 0 0,2-6 0 15,6-6 0-15,26-4 0 16,7-3 0-16,9 5 0 15,1 8 0-15,-3 12 0 16,-8 10 0-16,-11 12 0 16,-7 6 0-16,-9 0 0 15,-4 10 0-15,-4 6 0 16,-3 4-165-16,-3-6-411 16,-15-6-359-16</inkml:trace>
  <inkml:trace contextRef="#ctx0" brushRef="#br0" timeOffset="113933.18">13820 10738 2668 0,'0'0'799'16,"0"0"-452"-16,0 0-65 15,0 0-282-15,0 0 0 16,0 0 0-16,0 0-201 15,127-4-1113-15</inkml:trace>
  <inkml:trace contextRef="#ctx0" brushRef="#br0" timeOffset="114628.81">15783 11055 2428 0,'0'0'776'0,"0"0"-290"16,0 0-222-16,0 0-122 16,0 0-142-16,0 0 0 0,0 0 0 15,-32-18 0-15,26 2 0 16,-3-8 0-16,1-11 0 15,0-6 0 1,0-8 0-16,3-3 0 16,1 4 0-16,0 8 0 0,2 10 0 15,-1 12 0-15,1 10 0 0,2 8 0 16,0 14 0-16,0 28 0 16,0 20 0-16,2 20 0 15,9 10 0-15,4 7 0 16,4-3 0-16,-3-6 0 15,1-7 0-15,-3-11 0 16,-3-10 0 0,-5-12 0-16,-2-12 0 0,-1-12 0 15,-3-14 0-15,0-12-174 16,0 0-350-16,-3-10-240 0,-12-6-22 16,-7 2 385-16,-5 4 295 15,-4 8 106-15,-1 2 319 16,6 0 261-1,1 0-63-15,8 10-163 0,3 0-11 16,3 0-92-16,4-2-49 16,3 0-65-16,4-6-85 15,0 0-52-15,0-2 0 16,0 0 0-16,22 0 0 16,19 0 0-16,17 0 0 15,15-10 0-15,12-4 0 16,-4 4 0-16,-6 0 0 0,-20 6 0 15,-19 2 0 1,-17 2 0-16,-13 0 0 0,-6 0 0 16,0 0 0-16,0 0 0 15,0 6 0-15,4 4-30 16,0 0-864-16</inkml:trace>
  <inkml:trace contextRef="#ctx0" brushRef="#br0" timeOffset="115164.16">16300 11201 1005 0,'0'0'1044'0,"0"0"-414"0,0 0-178 15,0 0 16-15,0 0-226 16,0 0-98-16,0 0-33 16,-5-6-111-16,34 2 0 15,19-2 0-15,14-2 0 16,11-4 0-16,6-2 0 16,16-4-270-16,-21 2-395 15,-21 4-388-15</inkml:trace>
  <inkml:trace contextRef="#ctx0" brushRef="#br0" timeOffset="115433.21">17053 10885 1972 0,'0'0'864'16,"0"0"-313"-16,0 0-82 16,0 0-229-16,0 0-240 15,0 0 0-15,0 0 0 16,0-5 0-16,0 74 0 15,0 45 0-15,0 44 0 16,11 19 0-16,5 1 0 16,4-18 0-16,0-27 0 0,0-27 0 15,-4-28 0-15,-6-23 0 16,0-16 0-16,-1 0 0 16,-3-7 0-16,-2-10 0 15,-1-20 0-15,-3-6-87 16,0-68-489-16,-7-1-288 15,-4-3-61-15</inkml:trace>
  <inkml:trace contextRef="#ctx0" brushRef="#br0" timeOffset="116368.7">17129 11378 1209 0,'0'0'903'0,"0"0"-239"16,0 0-147-16,0 0-183 16,0 0-136-16,0 0-91 15,69-105-29-15,-24 105-26 16,3 0-18-16,-1 12-34 15,-7 14 0-15,-9 10 0 16,-15 4 0-16,-11 7 0 16,-5 1 0-16,-16-2 0 15,-12-4 0-15,-5-10-15 0,2-8 7 16,10-14-4 0,2-10 0-16,13-6 11 0,6-30-13 15,0-18-6-15,31-32 19 16,19-35-23-16,14-31 10 15,-4 6-2-15,-11 29-2 16,-20 43 18-16,-13 40 0 16,-3 6 15-16,-5 10 45 15,-2 10 20-15,-6 8-80 16,0 26 0-16,-6 26 0 16,-7 32 0-16,5 5 0 15,-2 5 0-15,10 4 0 16,0-19 0-16,6 3 0 15,19-10 0-15,12-16 0 16,11-16 0-16,13-16 0 16,3-22 0-16,3-2 0 0,-5-32 0 15,-4-16 0-15,-11-12 0 16,-11-7 0-16,-16-5 0 16,-9 6 0-16,-9 8 0 15,-2 14 0-15,0 18 0 16,-2 20 0-16,-9 6 0 15,0 22 0-15,0 20 0 16,2 12 0-16,4 4 0 16,5 2 0-16,5-7 0 15,21-9 0-15,15-12 0 0,9-14 0 16,13-18 0 0,9 0 0-16,-1-24 0 0,-2-12 0 15,-9-8-39-15,-9-3 24 16,-13 0 14-16,-13 2 1 15,-7 9 55-15,-12 6-55 16,-1 12 0-16,-5 8 0 16,0 6 0-16,0 4 0 15,0 6 0-15,-19 20 0 16,-2 16 0-16,-6 8 0 16,-4 6 0-16,2 1 0 0,2-11 0 15,4-9 0-15,10-10 0 16,4-13 0-16,5-14 0 31,4 0 0-31,0-18-68 0,0-19-247 16,0-8-42-16,0-12 100 15,0-3 28-15,0 4 159 16,0 8 70-16,0 10 151 16,0 16 61-16,0 14 91 15,0 8-72-15,0 6-68 0,13 24-4 16,7 10-82-1,7 8-77-15,8 4 0 16,6-3 0-16,1-5 0 0,5-6 0 16,-3-11-23-1,10-13-242-15,-10-7-359 0,-10-7-552 0</inkml:trace>
  <inkml:trace contextRef="#ctx0" brushRef="#br0" timeOffset="116730.81">19399 10708 603 0,'0'0'1983'16,"0"0"-1258"-16,0 0-415 0,0 0-63 16,0 0-125-16,0 0-61 15,-49-125-16 1,49 97-45-16,10 2 0 0,7 2 0 15,3 4 0-15,7 8 0 16,6 8 0-16,3 4 0 16,2 6 0-16,-3 20 0 15,-4 10 0-15,-6 10 0 16,-11 11 0-16,-12 3 0 16,-2 4 0-16,-14-2 0 15,-17 0 0-15,-2-7 0 0,-1-8 0 16,5-4 0-1,9-11 0-15,11-8 0 0,9-6 0 16,5-6 0-16,42-2-96 16,-3-4-656-16,-1-2-775 0</inkml:trace>
  <inkml:trace contextRef="#ctx0" brushRef="#br0" timeOffset="116997.64">19584 11496 1879 0,'0'0'820'15,"0"0"-366"-15,0 0-112 16,0 0-137-16,-22 112-101 16,30-96-38-16,8-4-26 0,1-4-38 15,-7-6-2-15,-1-2 0 16,0 0 0-16,-4-8 0 16,1-14 1-16,-3-4 5 15,-3-6-5-15,0 2-1 16,0 4 0-16,-14 6 8 15,-2 12 55-15,0 8 10 16,1 0-41-16,-3 8-32 16,7 10 0-16,11-2-126 15,5-6-560-15,19-10-1267 0</inkml:trace>
  <inkml:trace contextRef="#ctx0" brushRef="#br0" timeOffset="117139.12">20220 11339 2410 0,'0'0'975'16,"0"0"-439"-16,0 0-415 15,0 0-121-15,0 0-809 0</inkml:trace>
  <inkml:trace contextRef="#ctx0" brushRef="#br0" timeOffset="123936.81">13096 12861 603 0,'0'0'862'0,"0"0"-456"16,0 0 109-16,0 0 28 15,-7-118-216-15,5 84-26 16,2 4-85-16,-2 6-24 15,0 12-61-15,-5 12-131 16,-4 20 0-16,-14 62 0 16,-1 45 0-16,1 19 0 15,7-16 0-15,14-34 0 16,4-39 0-16,0-19 0 16,11-6 0-16,5-10 0 15,-1-16 0 1,1-12 0-16,-5-42 0 15,-5-22 0-15,-6-31 0 16,0 3 0-16,0-2 0 16,-4 6 0-16,-1 26 0 15,3 7 0-15,2 25 0 16,5 30 0-16,26 8 0 16,14 40 0-16,13 21 0 0,11 15 0 15,4 8 0 1,-1 4 0-16,-3-6 0 0,-9-8 0 15,-12-15 0-15,-11-20 0 16,-16-16 0-16,-7-19 0 16,-11-6 0-16,-3-26 0 15,0-24 0-15,-17-35 0 16,0-33 0-16,3 2 0 16,10 10 0-16,4 21 0 15,2 37 0-15,21 10 0 16,10 14 0-16,21 34-62 0,-8 24-690 15,-3 12-840-15</inkml:trace>
  <inkml:trace contextRef="#ctx0" brushRef="#br0" timeOffset="124925.4">14130 12948 1810 0,'0'0'826'16,"0"0"-267"-16,0 0-96 15,0 0-259-15,0 0-64 16,0 0-89-16,0 0-8 16,9-39-43-16,-3 89 0 15,2 3 0-15,0 1 0 0,5-8 0 16,5-10 0-16,2-13 0 16,5-14 0-16,-1-9 0 15,-3-12 0-15,-11-22 0 16,-10-14 0-16,0-8 0 15,-29-8 0-15,-15-1 0 16,-7 7 0-16,-1 12 0 16,8 16 0-16,13 22 0 15,15 8 0-15,16 19 0 0,5 14 0 16,35 6 0-16,18-10 0 16,13-8 0-16,10-20-225 15,-2-1-255-15,-7-28-15 16,-15-13 112-16,-16-8 187 15,-19-3 196-15,-15 2 56 0,-7 4 300 16,0 8-4 0,-10 10 99-16,0 16-191 15,1 12-47-15,3 16-122 0,-4 50-91 16,3 46 0-16,7 46 0 16,0 25 0-16,0-3 0 15,19-17 0-15,-2-47 0 16,-1-26 0-16,-3-29 0 15,-7-15 0-15,4-4 0 16,-1-8 0-16,-7-14 0 0,-2-20 0 16,0-10 0-1,-5-34 0-15,-15-34-62 0,-2-41 1 16,2-35 34-16,4 8-26 16,12 25 52-16,4 45-5 15,0 34 6-15,6 2 39 31,12 2 12-31,9 3 14 0,9 17-10 0,4 13-55 16,3 5 0-16,-1 10 0 16,-7 20 0-16,-8 10 0 15,-13 6 0-15,-14 4 0 16,0-2 0-16,-25-1 0 16,-8-7 0-16,-1-11 0 15,0-7 0-15,6-8 0 0,8-10 0 16,9-1 0-16,11-3 0 15,0 0 0-15,15 0 0 16,27-8 0-16,16-10 0 16,16-6 0-16,10-9 0 15,1-3 0-15,-4-6 0 16,-15 2 0-16,-16 0 0 16,-22 6 0-16,-14 2 0 15,-14 6 0-15,-3 4 0 16,-21 6 0-16,-10 9 0 15,-1 7 0-15,-6 9 0 16,6 25 0-16,8 12 0 0,12 6 0 31,15 2 0-31,0-4 0 0,22-4 0 0,20-12 0 16,10-13 0-16,6-14 0 16,4-7 0-16,22-18-41 15,-14-6-678-15,-15 1-713 0</inkml:trace>
  <inkml:trace contextRef="#ctx0" brushRef="#br0" timeOffset="125069.46">15783 13239 2250 0,'0'0'859'0,"0"0"-371"16,0 0-182 0,0 0-113-16,0 0-193 0,0 0 0 15,0 0-11-15,96-43-528 31,-87 23-1389-31</inkml:trace>
  <inkml:trace contextRef="#ctx0" brushRef="#br0" timeOffset="125525.6">17220 12864 1528 0,'0'0'1199'0,"0"0"-633"15,0 0-220-15,0 0-43 16,0 0-149-16,0 0-154 16,0 0 0-16,-64 52 0 15,64-36 0-15,2-4 0 16,14-6 0-16,-1-6 0 15,1 0 0-15,-3-20 0 0,-2-9 0 16,-8-3 0-16,-3 0 0 16,0 4 0-16,-16 12 0 15,-5 14 0-15,6 2-26 16,9 48-233-16,4-1-627 16,2-1-1106-16</inkml:trace>
  <inkml:trace contextRef="#ctx0" brushRef="#br0" timeOffset="125792.73">17844 12747 2304 0,'0'0'823'16,"0"0"-262"-16,0 0-276 15,0 0-162-15,0 0-123 16,0 0 0-16,0 0 0 15,-61 16 0-15,78-6 0 16,-2-2 0-16,-1-8 0 16,-4 0 0-16,0-6 0 15,-8-12 0-15,-2-2 0 16,0 0 0-16,0 4 0 16,-12 12 0-16,-5 4 0 15,-22 38-102-15,6 10-275 0,0 6-731 0</inkml:trace>
  <inkml:trace contextRef="#ctx0" brushRef="#br0" timeOffset="126094.14">17630 13593 1852 0,'0'0'828'0,"0"0"-330"15,0 0-194-15,0 0-31 16,0 0-137-16,0 0-100 0,0 0 3 16,-11-46-27-16,11 58 20 15,6 2-8-15,11 0-18 16,2-5-8-16,3-8 2 16,-1-1 0-16,-6-1 8 15,-5-18-8-15,-10-3 0 16,0-4 21-1,-10 2-12-15,-14 4-1 0,-5 10-8 16,-2 10 12-16,2 0-24 16,2 42-78-16,9-2-254 15,9-1-715-15</inkml:trace>
  <inkml:trace contextRef="#ctx0" brushRef="#br0" timeOffset="127232.5">19431 13730 1262 0,'0'0'612'15,"0"0"-274"-15,0 0 200 16,0 0-204-16,0 0-79 16,0 0-75-16,18-76 3 15,-18 48-2-15,0-2-62 16,-25-2-25-16,-10-1-94 15,-17 3 0-15,-6 8 0 16,-7 16 0-16,-1 6 0 16,3 28 0-16,10 24 0 0,11 14 0 15,17 6 0 1,21 3 0-16,4-15 0 0,40-14 0 16,18-22 0-16,17-22 0 15,8-10 0-15,-3-40 0 16,-7-20 0-16,-12-15 0 15,-19-26 0-15,-24-28 0 16,-18-21 0-16,-9 13 0 16,-18 35 0-16,3 42 0 15,5 34 0-15,2 12 0 16,-1 14 0-16,3 8 0 16,3 50 0-16,12 52 0 15,0 40 0-15,20 13 0 0,12-27 0 16,-3-36 0-1,-7-38 0-15,2-9 0 0,7-4 0 16,3 0 0-16,4-7-63 16,10-22-448-16,-7-10-411 15,-5-2-976-15</inkml:trace>
  <inkml:trace contextRef="#ctx0" brushRef="#br0" timeOffset="128067.58">19847 13668 1551 0,'0'0'1062'0,"0"0"-532"15,0 0-148-15,0 0-94 16,0 0-164-16,0 0-73 16,0 0 5-16,5 0-29 15,17-10-2-15,0-8-25 16,-1-4 0-16,-9-5 0 16,-5-3 0-16,-7 0 0 15,0 4 0-15,-15 4 0 16,-10 12 0-16,-6 10 0 15,-5 6 0-15,1 26 0 16,6 14 0-16,9 6 0 0,15 3 0 16,5-5 0-16,31-6 0 15,25-14 0-15,36-12 0 16,35-18 0-16,28-24 0 16,-9-14 0-16,-33-4-62 15,-37 8-161-15,-30 3-272 16,4 1-248-16,-4-2-3 15,-3 4 2-15,-19 8 300 16,-11 6 444-16,-8 6 411 16,-5 2 129-16,0 2-43 15,0-2-129-15,0 2 15 16,-5-4-77-16,-8 2-23 16,-3-2-44-16,-8 4-47 0,-8 4-45 15,-7 0-56-15,-9 14-91 16,0 20 0-16,1 8 0 15,7 9 0-15,15 0 0 16,14 0 0-16,11-5 0 16,13-12 0-16,28-14 0 15,8-16 0-15,6-4 0 16,1-18 0 0,-7-18 0-16,-11-7 0 0,-9 2 0 15,-9-8 0-15,-6 9 0 0,-8 4 0 16,-4 10 0-1,1 8 0-15,-3 10 0 0,0 8 0 16,0 0 0-16,0 22 0 16,0 18 0-16,0 14 0 15,-5 15 0-15,-1 25 0 16,1 24 0-16,5 24 0 16,0 7 0-16,0-7 0 15,3-27 0-15,3-35 0 16,1-20 0-16,-3-2 0 15,-2 4 0-15,-2 3 0 16,0-1 0-16,-11-20 0 16,-16-18 0-16,-8-12 0 0,-5-14 0 15,-7-12 0-15,3-26 0 16,-4-32 0-16,17-37 0 16,23-31 0-16,8 2 0 15,17 25 0-15,22 31 0 16,38-8 0-1,-8 14 0-15,1 1-651 0</inkml:trace>
  <inkml:trace contextRef="#ctx0" brushRef="#br0" timeOffset="128664.33">21634 13058 1371 0,'0'0'605'15,"0"0"-131"-15,0 0 50 16,0 0-162-16,0 0-34 15,0 0-112-15,0 0 0 0,-42 14-216 16,4 86 0 0,0 39 0-16,9-3 0 0,18-22 0 15,11-35 0-15,16-28 0 16,30 2 0-16,34-1 0 16,10-14 0-16,43-38 0 15,-19-8-165-15,-39-32-955 0</inkml:trace>
  <inkml:trace contextRef="#ctx0" brushRef="#br0" timeOffset="129103.79">22098 13284 1728 0,'0'0'693'0,"0"0"-135"16,0 0-227-16,0 0-31 15,0 0-107-15,0 0-49 16,0 0 5-16,127-77-149 16,-110 77 0-16,-3 7 0 15,-5 26 0-15,-5 13 0 16,-4 12 0-16,0 8 0 16,0 0 0-16,0-6 0 15,0-7 0-15,2-16 0 16,16-8 0-16,9-15 0 0,11-13 0 15,6-1 0-15,5-22 0 16,-2-15 0-16,-4-12 0 16,-14-9 0-16,-12-8 0 15,-13-6 0-15,-4 0 0 16,-4 10 0-16,-18 12 0 16,-7 19 0-16,-2 23 0 15,-2 8 0-15,4 26 0 16,6 16 0-16,11 6 0 15,12 2 0-15,6-5 0 16,29-11 0-16,16-18 0 0,14-16 0 16,35-22-107-1,-13-20-491-15,-16-7-644 0</inkml:trace>
  <inkml:trace contextRef="#ctx0" brushRef="#br0" timeOffset="129355.81">23027 12796 2284 0,'0'0'896'0,"0"0"-430"0,0 0-175 15,0 0-132-15,0 0-159 16,118 68 0-16,-72-16 0 16,4 10 0-16,-6 12 0 15,-6 8 0-15,-12 6 0 16,-14 5 0-16,-12-3 0 15,-12-2 0-15,-23-10 0 16,-11-8 0-16,-8-9 0 16,-15-9-35-16,13-18-642 15,18-16-1478-15</inkml:trace>
  <inkml:trace contextRef="#ctx0" brushRef="#br0" timeOffset="130032.16">24110 13118 1728 0,'0'0'614'0,"0"0"-59"0,0 0-30 15,0 0-207-15,0 0-100 16,0 0-80-16,0 0-138 15,-79-60 0-15,81 72 0 16,27 16 0-16,19 6 0 16,31 8 0-16,37-4 0 15,0-7 0-15,-9-9 0 16,-18-12 0-16,-31-6 0 16,-8 0 0-16,-17 0 0 0,-29 3 0 15,-8 10 0-15,-46 5 0 16,-16 10 0-16,-14 8 0 15,-5 4 0-15,3 4 0 16,4 1 0 0,6-4 0-16,10 0 0 15,11-8 0-15,12-2 0 0,20-11 0 16,19-8 0-16,46-16-195 16,23 0-702-16,12-14-1014 0</inkml:trace>
  <inkml:trace contextRef="#ctx0" brushRef="#br0" timeOffset="130202.63">24916 13640 2322 0,'0'0'733'15,"0"0"-187"-15,-131 28-204 16,68 2-189-16,-1 4-153 16,2 6 0-16,3 2 0 15,6 0 0 1,5 8 0-16,17-12-53 0,16-10-779 0</inkml:trace>
  <inkml:trace contextRef="#ctx0" brushRef="#br0" timeOffset="130632.21">25787 12717 1793 0,'0'0'792'16,"0"0"-220"-16,0 0-15 15,0 0-281-15,0 0-170 0,0 0-106 16,0 0 0 0,-24 24 0-16,24 64 0 0,0 33 0 15,7 25 0-15,3 6 0 16,-1-29 0-16,1-31 0 15,-4-36 0-15,1-10 0 16,1 3 0-16,4-4 0 16,1-4 0-16,-1-15 0 15,11-30 0-15,0-22-299 16,-3-16-755-16</inkml:trace>
  <inkml:trace contextRef="#ctx0" brushRef="#br0" timeOffset="130929.36">26202 12891 2009 0,'0'0'806'0,"0"0"-248"16,0 0-178-16,0 0-200 15,0 0-17-15,13 129-163 16,3-51 0-16,1 6 0 16,3 3 0-16,5-5 0 15,0-12 0-15,-1-14 0 16,2-18 0-16,-1-20 0 15,0-18 0-15,-3-6 0 16,-2-34 0-16,0-22 0 16,-5-32 0-16,1-30 0 15,-5 5 0-15,-2 15 0 16,-2 21 0-16,-2 36 0 0,-3 2 0 16,2 14 0-16,0 18 0 15,5 13 0-15,3 8 0 16,17 34-131-16,-2-3-502 15,0-6-374-15</inkml:trace>
  <inkml:trace contextRef="#ctx0" brushRef="#br0" timeOffset="131198.23">27006 12691 1655 0,'0'0'910'0,"0"0"-180"0,0 0-167 16,0 0-325-16,0 0-238 15,0 0 0-15,0 0 0 16,-18 100 0-16,13 13 0 16,3 27 0-16,0-8 0 15,2-24 0-15,0-29 0 16,0-25 0-16,0 2 0 16,0-2 0-16,16-6 0 15,6-19 0-15,7-24 0 16,27-32-252-16,-7-24-625 15,0-7-792-15</inkml:trace>
  <inkml:trace contextRef="#ctx0" brushRef="#br0" timeOffset="131339.81">27525 13090 2163 0,'0'0'763'16,"0"0"-127"-16,0 0-291 15,0 0-156-15,0 0-189 16,0 0 0-16,123 0 0 15,-46 0 0-15,10-16 0 16,34-28-21-16,-25 4-431 0,-18-2-595 16</inkml:trace>
  <inkml:trace contextRef="#ctx0" brushRef="#br0" timeOffset="131591.13">28369 12671 2013 0,'0'0'867'0,"0"0"-129"16,0 0-260-16,0 0-478 16,0 0 0-16,0 0 0 15,0 0 0-15,-6 108 0 16,17-36 0-16,-2 9 0 16,0 5 0-16,-5-2 0 0,1-4 0 15,-5-9 0 1,0-12 0-16,0-10 0 0,0-17 0 15,0-16 0-15,0-16-18 16,6-18-344-16,17-18-653 16,3-8-74-16</inkml:trace>
  <inkml:trace contextRef="#ctx0" brushRef="#br0" timeOffset="131936.68">28786 12809 1475 0,'0'0'771'0,"0"0"-31"16,0 0-136-16,0 0-286 0,0 0-130 15,0 0-188 1,0 0 0-16,-84-26 0 0,44 54 0 16,-8 4 0-16,-3 4 0 15,-4 1 0-15,1 1 0 16,9-4 0-16,12-6 0 16,13-2 0-16,18-4 0 15,2-2 0-15,27-2 0 16,19-4 0-16,17-2 0 15,10-2 0-15,5-2 0 16,1 2 0-16,-10 0 0 16,-11 0 0-16,-16 3 0 0,-16-2 0 15,-8 0 0 1,-9-4 0-16,-2 0 0 0,1-2 0 16,4-1 0-16,28-4 0 15,-4 0-638-15,5-9-1217 0</inkml:trace>
  <inkml:trace contextRef="#ctx0" brushRef="#br0" timeOffset="132063.06">29597 13186 2011 0,'0'0'891'0,"0"0"-301"16,0 0-276-1,0 0-290-15,0 0-24 0,0 0-722 0</inkml:trace>
  <inkml:trace contextRef="#ctx0" brushRef="#br0" timeOffset="135333.6">26186 14404 409 0,'0'0'155'0,"0"0"-63"0,0 0 6 16,0 0-24-16,0 0-15 16,0 0-39-16,0 0-4 15,41-17-11-15,-39 16-4 16,2 1-2-16,-2-3 1 31,0 3-9-31,3-4-41 0,-1 2-15 0,2-2-9 16,0 0-54-16,-2 0-467 0</inkml:trace>
  <inkml:trace contextRef="#ctx0" brushRef="#br0" timeOffset="135601.24">26186 14404 808 0,'70'-45'492'0,"-80"45"-151"15,1 0 225-15,-5 0-80 16,4 0-165-16,-3 0 26 16,1 0-41-16,3 0-91 15,3 0-1-15,4 0-214 16,2 0 0-16,0 0 0 16,21-4 0-16,20-8 0 0,17-2 0 15,9 0 0-15,-1-2 0 16,-5 6 0-16,-12 2-15 15,-21 8-222-15,-28 0-365 16,0 12-184-16,-24 6-6 0</inkml:trace>
  <inkml:trace contextRef="#ctx0" brushRef="#br0" timeOffset="136057.88">26244 14422 484 0,'0'0'1001'0,"0"0"-510"15,0 0 72-15,0 0-185 16,0 0-92-16,0 0-31 0,0 0-18 15,-34-8-72 1,28 8-53-16,-8 16 12 0,-1 13-124 16,-5 12 0-16,-2 5 0 15,2 2 0-15,3-2 0 16,5-4 0-16,5-8 0 16,3-7 0-16,4-9 0 15,0-9 0-15,0-7 0 16,0-2 0-16,0 0 0 15,6-2 0-15,9-14 0 16,1 2 0-16,0 0 0 16,4 2 0-16,2 6 0 0,5 6 0 15,5 0 0 1,5 4 0-16,5 16 0 0,3 6 0 16,-1 9 0-16,-6 1 0 15,-9 4 0-15,-11 0 0 16,-13 2 0-16,-5-2 0 15,-21-2 0-15,-21-2 0 16,-16-6 0-16,-11-6 0 16,-5-6 0-16,1-8 0 15,6-7 0-15,9-3 0 16,16-5 0-16,11-11 0 0,13-2 0 16,12 2 0-16,6 4 0 15,0 2 0-15,0 2 0 16,15 4 0-16,11 4 0 15,24 0-35-15,-8 0-635 16,-2 0-745-16</inkml:trace>
  <inkml:trace contextRef="#ctx0" brushRef="#br0" timeOffset="136335.99">26788 14776 2246 0,'0'0'806'15,"0"0"-242"1,0 0-84-16,0 0-480 16,0 0 0-16,0 0 0 15,0 0 0-15,40-24 0 0,2 20 0 16,16 4 0-16,11-8 0 15,38-10-125-15,-18 0-522 16,-10-2-694-16</inkml:trace>
  <inkml:trace contextRef="#ctx0" brushRef="#br0" timeOffset="136760.41">27681 14574 2082 0,'0'0'763'0,"0"0"-207"16,0 0-85-16,0 0-247 0,0 0-224 15,0 0 0-15,0 0 0 16,-29-14 0-16,25 2 0 16,4-10 0-16,0-9 0 15,4-9 0-15,19-1 0 16,0-12 0-16,2 7 0 15,0 2 0-15,-7 6 0 16,-5 8 0-16,-4 10 0 16,-5 8 0-16,-1 8 0 15,-3 4 0-15,0 2 0 0,0 24 0 16,0 18 0-16,0 14 0 16,0 10 0-16,0 12 0 15,0 3 0-15,0 3 0 16,0-6 0-16,0-4 0 15,0-3 0-15,0-7 0 16,0-12 0-16,0-8 0 16,0-8 0-16,0-16 0 15,0-4-9-15,0-18-604 16,0 0-339-16,0 0-550 0</inkml:trace>
  <inkml:trace contextRef="#ctx0" brushRef="#br0" timeOffset="136933.38">27679 15113 687 0,'0'0'1351'15,"0"0"-643"-15,0 0-150 16,0 0-215-16,0 0-104 16,0 0-29-16,0 0-210 15,-74 59 0-15,103-59 0 16,16 0 0-16,13-18 0 16,11-9 0-16,6-3-3 15,31-14-258-15,-23 6-463 0,-11 8-498 16</inkml:trace>
  <inkml:trace contextRef="#ctx0" brushRef="#br0" timeOffset="137202.46">29094 14570 2376 0,'0'0'702'0,"0"0"-115"0,0 0-156 16,0 0-431-16,0 0 0 16,0 0 0-16,0 0 0 15,82-24 0-15,-15 22 0 16,25-2 0-16,-15 2-200 15,-21 0-869-15</inkml:trace>
  <inkml:trace contextRef="#ctx0" brushRef="#br0" timeOffset="137328.84">29150 14829 2070 0,'0'0'712'15,"0"0"-16"-15,0 0-230 0,0 0-314 16,0 0-152-16,0 0 0 15,0 0 0-15,146 4 0 16,-34-44 0-16,-19 4-138 16,-10-3-935-16</inkml:trace>
  <inkml:trace contextRef="#ctx0" brushRef="#br0" timeOffset="137690.19">30148 14043 2223 0,'0'0'929'16,"0"0"-310"-1,0 0-294-15,0 0-325 0,0 0 0 16,0 0 0-16,0 0 0 16,-63 66 0-16,47 6 0 15,-1 8 0-15,-4 2 0 16,1-3 0-16,-1-7 0 0,2-14 0 15,6-10 0 1,7-16 0-16,3-12 0 0,3-14 0 16,5-6 0-16,24-2 0 15,15-20 0-15,14-6 0 16,11 0 0-16,2 2 0 16,1 4 0-16,-12 8 0 15,-9 4 0-15,-18 8-68 16,-19 2-497-16,-12 4-430 15,-2 8-564-15</inkml:trace>
  <inkml:trace contextRef="#ctx0" brushRef="#br0" timeOffset="137925.7">30345 14477 188 0,'0'0'1674'16,"0"0"-1071"-1,0 0 64-15,-23-130-171 0,17 100-236 16,4 10-52-16,0 6-208 15,0 12 0-15,2 2 0 16,-2 16 0-16,2 20 0 16,-2 18 0-16,2 13 0 15,-3 9 0-15,3 8 0 16,-2-2 0-16,0 2 0 16,0-3 0-16,0-9 0 15,2-8 0-15,0-8 0 0,0-20-224 16,0-16-1137-16</inkml:trace>
  <inkml:trace contextRef="#ctx0" brushRef="#br0" timeOffset="138099.44">30999 14825 2329 0,'0'0'1315'0,"0"0"-863"15,0 0-452-15,0 0 0 16,0 0 0-16,0 0-116 0,0 0-2866 0</inkml:trace>
  <inkml:trace contextRef="#ctx0" brushRef="#br0" timeOffset="155294.71">13121 15262 2349 0,'0'0'768'15,"0"0"-570"-15,0 0 26 16,0 0-110-16,0 0-55 16,0 0-25-16,-38-49 19 0,22 40 31 15,-9-9-21 1,-3-9-26-16,-3-9 5 0,0-14-15 16,0-8-1-16,6-4-8 15,7 0-18-15,5 8 0 16,8 10 0-16,5 9 0 31,0 13 0-31,0 8 0 16,11 8 0-16,6 6 0 15,10 10 0-15,7 26 0 16,6 14 0-16,2 19 0 16,-4 13 0-16,-9 4 0 15,-13 6 0-15,-16 1 0 16,0-3 0-16,-25-4 0 0,-14-10 0 15,-9-10 0-15,0-11 0 16,1-19 0-16,5-16 0 16,6-14 0-16,7-6 0 15,7-18 0-15,8-14 0 16,9-8 0-16,5 5 0 16,2 7 0-16,23 10 0 15,4 8 0-15,7 10 0 16,1 0 0-16,2 20 0 0,-3 10 0 15,1-2 0-15,1 3 0 16,3-9 0-16,1-14 0 16,2-8 0-16,3 0 0 15,0-30 0-15,-3-19 0 16,-6-5 0-16,-7-14 0 16,-6-2 0-16,-12 0 0 15,-6 10 0-15,-5 16 0 16,-2 12 0-16,0 18 0 15,0 14 0-15,-2 5 0 0,-14 26 0 16,-1 10 0-16,-1 12 0 16,7 1 0-16,6-6 0 15,5-2 0-15,3-12 0 16,20-2 0-16,9-14 0 16,6-4 0-16,2-14 0 15,4 0 0-15,-1 0 0 16,-3 0 0-16,-9 0 0 15,-4 0 0-15,-12 0 0 0,-7 22 0 16,-8 10 0 0,0 13 0-16,-25-1 0 15,-11 2 0-15,-7 2 0 0,-3-8 0 16,3-10 0-16,8-8 0 16,10-12 0-16,10-10 0 15,13-4 0-15,2-22 0 16,33-28-26-16,7 8-425 15,5 4-526-15</inkml:trace>
  <inkml:trace contextRef="#ctx0" brushRef="#br0" timeOffset="155828.47">14230 15396 1972 0,'0'0'993'0,"0"0"-438"16,0 0-252-16,0 0-30 16,0 0-273-16,0 0 0 15,0 0 0-15,4 80 0 16,10-30 0-16,6 4 0 16,2-1 0-16,3-7 0 15,2-12 0-15,2-10 0 16,0-16 0-16,0-8 0 0,-3-14 0 15,-4-26 0-15,-6-13 0 16,-9-6 0-16,-7-12 0 16,0-1 0-16,-7-8 0 15,-11 8 0-15,-2 10 0 16,5 17 0-16,4 22 0 16,3 20 0-16,8 7 0 15,0 41 0-15,0 13 0 16,8 14 0-16,5 6 0 15,5-2 0-15,-3-8 0 16,1-9 0-16,-5-19 0 16,-2-14 0-16,-5-12 0 15,-2-6 0-15,-2-8 0 0,2 0 0 16,-2-12 0-16,6-10 0 16,7-5 0-16,7 0 0 15,13-4 0-15,11 3 0 16,6 2 0-16,-2 4 0 15,-3 6 0-15,-11 8-80 16,-19 4-236-16,-8 4-251 16,-7 0-352-16</inkml:trace>
  <inkml:trace contextRef="#ctx0" brushRef="#br0" timeOffset="156032.84">14145 14798 2543 0,'0'0'879'16,"0"0"-380"-16,0 0-324 15,0 0-175-15,0 0 0 16,0 0 0-16,0 0-464 16,156 53-1177-16</inkml:trace>
  <inkml:trace contextRef="#ctx0" brushRef="#br0" timeOffset="156568.97">16309 15400 2533 0,'0'0'828'0,"0"0"-498"15,0 0-32 1,0 0-191-16,0 0-107 16,0 0 0-16,0 0 0 15,-130 62 0-15,84-44 0 0,-3-14 0 0,5-4 0 16,6-12 0-16,13-24 0 16,11-16 0-16,14-2 0 15,8 0 0-15,23 0 0 16,4 14 0-16,5 13 0 15,-4 17 0-15,-3 10 0 16,-4 14 0-16,-2 31 0 16,-7 14 0-16,-7 20 0 0,-13 19 0 15,0-4 0 1,-11 1 0-16,-22-3 0 0,-8-20 0 16,-7 0 0-16,-4-18 0 15,-4-18 0-15,6-19 0 31,3-17 0-31,5-17 0 16,8-25 0-16,14-20 0 16,11 0 0-16,9 0 0 15,15 16 0-15,26 16 0 16,8 17 0-16,9 13 0 0,2 17 0 16,-2 15 0-1,-4 12 0-15,-6 0 0 0,-3-2 0 16,-3-4 0-16,-2-6 0 15,20-24 0-15,-10-6-586 16,-8-2-721-16</inkml:trace>
  <inkml:trace contextRef="#ctx0" brushRef="#br0" timeOffset="156725.53">16728 15619 2009 0,'0'0'1021'16,"0"0"-526"-16,0 0-232 15,0 0-56-15,114 0-106 0,-52 0-101 16,36-21 0 0,-15 2-143-16,-12-3-1013 0</inkml:trace>
  <inkml:trace contextRef="#ctx0" brushRef="#br0" timeOffset="156992.6">17561 15227 1781 0,'0'0'1384'0,"0"0"-648"16,0 0-541-16,0 0-195 15,0 0 0-15,0 0 0 16,0 0 0-16,-25 71 0 0,41 13 0 16,5 34 0-16,-2 37 0 15,1 7 0-15,-4-6 0 16,-9-19 0-16,-3-39 0 15,-1-22 0-15,-3-27 0 16,0-13 0-16,0-4 0 16,0-14 0-16,0-26-135 15,0-20-517-15,0-22-683 0</inkml:trace>
  <inkml:trace contextRef="#ctx0" brushRef="#br0" timeOffset="157558.94">17617 15557 1335 0,'0'0'1077'0,"0"0"-243"15,0 0-309-15,0 0-200 16,0 0-325-16,0 0 0 16,125-103 0-16,-74 107 0 15,-7 18 0-15,-4 5 0 16,-15 6 0-16,-11 6 0 16,-14 1 0-16,-5 0 0 15,-24 0-15-15,-9-4-2 16,2-10 3-16,7-8 14 15,12-12 15-15,9-6 16 16,8-10-31-16,12-24 0 16,24-16 0-16,11-16 0 0,10-12 0 15,5-11-45-15,-1-1-41 16,-5 6 16-16,-14 13 50 16,-13 17 20-16,-13 20 12 15,-16 14 90-15,0 16 5 16,-13 4-107-16,-14 18 0 15,-2 18 0-15,0 17 0 16,2 15 0-16,9 2 0 16,11 6 0-16,7-8 0 15,2-1 0-15,27-13 0 0,16-14 0 16,13-14 0-16,13-24 0 16,9-2 0-16,-1-24 0 15,-6-16 0-15,-15-9 0 16,-15-1 0-16,-16-4 0 15,-15 6 0-15,-9 4 0 16,-3 16 0-16,-5 14 0 16,-13 14 0-16,-3 20 0 15,-2 28 0-15,3 10 0 16,4 8 0-16,14-2 0 16,2-7 0-16,13-11 0 15,27-16 0-15,16-20 0 0,13-10 0 16,9-26 0-16,34-48-171 15,-22 8-541-15,-11-1-378 0</inkml:trace>
  <inkml:trace contextRef="#ctx0" brushRef="#br0" timeOffset="157732.79">19214 15262 1013 0,'0'0'1190'16,"0"0"-326"-16,0 0-278 16,0 0-288-16,0 0-153 15,0 0-145-15,-109 120 0 16,78-70 0-16,-3 4 0 15,3-2 0-15,0-3 0 0,0-7 0 16,-3-12-116-16,10-12-760 16,6-16-906-16</inkml:trace>
  <inkml:trace contextRef="#ctx0" brushRef="#br0" timeOffset="157889.62">18938 15316 1905 0,'0'0'1006'0,"0"0"-292"15,0 0-369-15,0 0-219 16,0 0-126 0,0 0 0-16,54 112 0 0,-27-68 0 0,4 0 0 15,2-3 0-15,3-10 0 16,4-4 0-16,22-27 0 16,-6 0-372-16,-7-4-749 0</inkml:trace>
  <inkml:trace contextRef="#ctx0" brushRef="#br0" timeOffset="158204.13">19574 15047 2029 0,'0'0'1033'0,"0"0"-321"16,0 0-390-16,0 0-322 15,0 0 0-15,0 0 0 0,12-116 0 16,24 112 0-16,-1 4 0 15,1 0 0-15,-2 10 0 16,-6 20 0 0,-3 6 0-16,-9 8 0 15,-7 6 0-15,-9 3 0 0,0 1 0 16,-9-6 0 0,-13 2 0-16,-3-4 0 0,0-4 0 15,1-4 0-15,8-4 0 16,8-8 0-16,6-6 0 15,2 2-266 1,15-8-445-16,3 3-464 0</inkml:trace>
  <inkml:trace contextRef="#ctx0" brushRef="#br0" timeOffset="158431.37">19782 15807 1343 0,'0'0'858'15,"0"0"-228"-15,0 0-331 16,0 0-85-16,0 0-100 15,0 0-64-15,0 0-50 16,123 52-41-16,-101-74-32 16,-6-4 40-16,-11 0 33 15,-5 0 10-15,0 2 71 0,-23 6 44 16,-2 10 88-16,-4 4-53 16,3 4-61-16,4 0-52 15,6 12-47-15,7-2 0 16,9-10-116-16,9 0-622 15,13-4-1284-15</inkml:trace>
  <inkml:trace contextRef="#ctx0" brushRef="#br0" timeOffset="158573">20395 15450 1923 0,'0'0'1721'0,"0"0"-1269"15,0 0-452-15,0 0 0 16,0 0-275-16</inkml:trace>
  <inkml:trace contextRef="#ctx0" brushRef="#br0" timeOffset="162733.69">29711 13756 636 0,'0'0'273'15,"-149"128"-158"-15,70-19-10 0,15 31-48 16,30 10-33-16,34-6-17 16,14-7 7-16,26-15 14 15,10 3-15-15,9-9 32 0,-1-22-28 16,-5-22-15 0,-3-18 7-16,3-10-9 0,11 5-1 15,12-5 0 1,12-4-11-16,3-16 11 0,2-16-13 15,5-8-61-15,2-14 39 16,-2-20 13-16,1-11 23 16,-8-9 11-16,-9-10 40 15,-3-30 62-15,-11-30 68 16,-18-42-29-16,-19-19 4 16,-31 4-61-16,-10 9-37 15,-40 29 7-15,-13 29 3 0,-40 8 51 16,-17 24 21-16,-18 18 38 15,-22 5-47-15,8 27-64 16,-6 14-67-16,38 9-24 16,24 4-531-16</inkml:trace>
  <inkml:trace contextRef="#ctx0" brushRef="#br0" timeOffset="173924.77">12900 16401 2488 0,'0'0'551'0,"0"0"-288"16,0 0 56-16,0 0-161 15,0 0-100-15,-31 138-41 0,27-58 8 16,-1 10 22 0,0-1-7-16,5-9-4 0,0-18-21 15,0-16-14-15,0-20 7 16,0-16-8-16,0-10 40 15,0-14-10-15,0-26-30 16,0-18 0-16,0-18 0 16,0-4 0-16,-2-1 0 15,-5 13 0-15,5 20 0 16,2 18 0-16,0 28 0 16,0 2 0-16,18 40 0 0,14 18 0 15,10 14 0-15,7 1 0 16,6-3 0-16,3-8 0 15,0-12 0-15,-6-14 0 16,-13-10 0 0,-10-16 0-16,-10-10 0 0,-13 0 0 15,-6-28 0-15,0-16 0 16,-14-18 0-16,-5-10 0 0,-2-4 0 16,4 9 0-1,10 17 0-15,7 24-32 0,5 26-269 16,17 26-616-16,0 10-862 0</inkml:trace>
  <inkml:trace contextRef="#ctx0" brushRef="#br0" timeOffset="174464.23">13686 16786 1947 0,'0'0'983'15,"0"0"-432"-15,0 0-270 0,0 0-133 32,0 0-97-32,0 0-38 15,0 0-12-15,-19 142 13 0,19-98-14 0,2-8 0 16,11-10-13-16,5-12-42 31,1-10-43-31,0-4 2 16,-5-22 53-16,-10-10 32 15,-4-16 10-15,-2-2 1 16,-27-6 12-16,-5 6 1 0,-2 10 32 16,3 17 47-1,6 14 1-15,9 9-26 0,10 1-47 16,8 21-19-16,2 5-1 16,29-5-27-16,13-12-95 15,12-10-67-15,4-2-127 16,3-28-64-16,-9-11-148 15,-10-7 271-15,-11 2 167 0,-13-2 90 16,-11 12 187-16,-9 8 201 16,0 10 91-16,0 18-139 15,0 0-75-15,-6 18-121 16,-3 28-64-16,-1 34 27 16,4 31-107-16,4 23 0 15,2-4 0-15,0-27 0 16,4-31 0-16,10-24 0 15,-3 6 0-15,2-6 0 16,-2-2 0-16,-6-20-141 16,-5-30-225-16,-2-24-348 15,-15-16-659-15</inkml:trace>
  <inkml:trace contextRef="#ctx0" brushRef="#br0" timeOffset="174967.87">13985 16794 1958 0,'0'0'1116'0,"0"0"-588"16,0 0-291-16,0 0-87 16,0 0-43-16,114-4-107 15,-72 4 0-15,-7 0 0 16,-8 4 0-16,-13 10 0 16,-14 8-51-16,0 4-17 15,-27 6 37-15,-10-2-28 0,-4 2 28 16,3-6 30-1,7-4 1-15,11-8 24 0,9-6 22 16,9-6-17-16,2-2-2 16,4 0 1-16,23 0-1 15,11-6 9-15,11-12-22 16,9-4-4-16,7-4-10 16,1-6-17-16,-1-4-1 15,-9 6-4-15,-12-2 10 16,-15 10 12-16,-11 0 0 0,-12 8 11 15,-6-3 22-15,0 8-8 16,-6-5-25-16,-14 5 0 16,-5 5 0-16,-4 4 0 15,0 9 0-15,3 18 0 16,6 14 0-16,11 7 0 16,9 0 0-16,0 2 0 15,24-10 0-15,16-8 0 16,11-14 0-16,11-10 0 15,35-18 0-15,-17-20-243 16,-11-2-923-16</inkml:trace>
  <inkml:trace contextRef="#ctx0" brushRef="#br0" timeOffset="175267.12">16249 16521 2490 0,'0'0'888'0,"0"0"-535"16,0 0-83-16,0 0-175 31,0 0-95-31,0 0 0 0,0 0 0 0,-89 72 0 15,87-50 0-15,2-8 0 16,0-2-26-16,0-12-19 16,6 0-15-16,-1 0 30 15,-3-16 21-15,-2-2 8 16,0 4-35-16,0 4-247 16,-7 10-701-16</inkml:trace>
  <inkml:trace contextRef="#ctx0" brushRef="#br0" timeOffset="175566.92">16650 16605 1874 0,'0'0'1045'15,"0"0"-511"-15,0 0-351 0,0 0-37 16,0 0-107-1,0 0-39-15,0 0 0 0,-12 42-37 32,12-26-18-32,0-10-28 0,5-6 20 0,2 0 41 15,0-6 22-15,-5-12 42 16,-2-4 54-16,0 0 36 16,0 0-20-16,-14 8-20 15,3 10-31-15,-4 4-61 16,1 10-15-16,-11 44-149 15,4 2-434-15,3-1-778 0</inkml:trace>
  <inkml:trace contextRef="#ctx0" brushRef="#br0" timeOffset="175897.48">16543 17155 2545 0,'0'0'814'16,"0"0"-598"-16,0 0-79 15,0 0-83-15,0 0-40 16,0 0-14-16,0 0 0 0,6-44-18 16,-6 44-3-1,0 4 20-15,0 0 1 0,2-3-2 16,-2-1-19-16,0 0 14 15,0 0 7-15,0 0 15 16,-4-1 13-16,-9-12 34 16,-3 9 5-16,1-1 13 15,-1 5 5-15,1 0-36 16,1 5-49-16,1 13 0 16,6-1-15-16,7 1-177 15,0-4-462-15,16-10-988 0</inkml:trace>
  <inkml:trace contextRef="#ctx0" brushRef="#br0" timeOffset="176557.55">18430 16950 358 0,'0'0'1560'0,"0"0"-907"16,0 0-326-16,0 0 200 15,0 0-233-15,0 0-84 16,0 0-43-16,-22-26-167 16,-7 12 0-16,-12 4 0 0,-7-2 0 15,-8 8 0-15,-2 4 0 16,2 4 0-16,8 22 0 15,7 6 0-15,15 2 0 16,14-2 0-16,12 0 0 16,4-10 0-16,33-4 0 15,11-18 0-15,13 0 0 16,3-26 0-16,1-16 0 16,-7-10 0-16,-11-10 0 15,-9-6 0-15,-16-8 0 16,-11-9 0-16,-11-1 0 0,0-2 0 15,-9 4 0 1,-11 12 0-16,3 23 0 0,3 31 0 16,5 18 0-16,3 53 0 15,6 47 0-15,0 10 0 16,8-8 0-16,17-7 0 16,2-33 0-16,10 0 0 15,14-2 0-15,5-22 0 16,29-32 0-16,-16-6-65 15,-13-10-1400-15</inkml:trace>
  <inkml:trace contextRef="#ctx0" brushRef="#br0" timeOffset="177470.41">31157 14008 2354 0,'0'0'713'0,"0"0"-406"15,0 0 259-15,0 0-410 16,0 0-156-16,0 0 0 15,-96-92 0-15,103 118 0 16,31 21 0-16,20 12 0 16,37 34 0-16,36 17 0 15,35 21 0 1,-14-9 0-16,-30-24 0 0,-40-28 0 16,-33-16 0-16,2 0 0 15,-6 3 0-15,-3-7 0 16,-17-14 0-16,-11-14 0 0,-12-12 0 15,-2-10 0-15,0 0 0 16,-14-44-143 0,-3-2-895-16,1-8-1060 0</inkml:trace>
  <inkml:trace contextRef="#ctx0" brushRef="#br0" timeOffset="177799.53">32001 13727 2234 0,'0'0'590'0,"0"0"-35"0,0 0-70 16,-69-120-253-16,55 110-232 15,1 10 0-15,-5 25 0 16,-13 47 0-16,-20 58 0 16,-27 62 0-16,-13 33 0 15,-5 6 0 1,0-13 0-16,18-38 0 0,9-17 0 15,13-20 0-15,16-35 0 16,13-30 0-16,10-26 0 16,5-12 0-16,4-8 0 15,3-2 0-15,1-8 0 16,4-16 0-16,0-6 0 0,0-6 0 16,9-30 0-1,33-52 0-15,-1 4 0 0,0-1-712 0</inkml:trace>
  <inkml:trace contextRef="#ctx0" brushRef="#br0" timeOffset="177957">32726 14668 3403 0,'0'0'493'0,"0"0"-293"15,0 0-200-15,0 0-96 16,0 0-849-16</inkml:trace>
  <inkml:trace contextRef="#ctx0" brushRef="#br0" timeOffset="179467.56">18898 16892 186 0,'0'0'1284'16,"0"0"-780"-16,0 0-210 15,0 0 71-15,0 0-47 16,0 0-41-16,15 0-36 15,-4 0-60-15,-1 0-47 16,3 0-53-16,3-8-29 16,3-2-22-16,4-8-7 15,-3 0-13-15,-7-4 1 16,-9-4-1-16,-4 4-8 16,0 3 16-16,-23 1 10 0,-14 9 19 15,-5 9-47-15,-5 0 0 16,3 23 0-16,6 12 0 15,14 5 0-15,13 2 0 16,11 2 0 0,13-8 0-16,27-6 0 0,18-8 0 15,16-12 0-15,15-10 0 16,7 0 0-16,6-24 0 16,-4-10 0-16,-11-2 0 15,-14-4 0-15,-22 0 0 16,-22 4 0-16,-16 4 0 15,-13 6 0-15,0 12 0 16,-23 5 0-16,-11 9 0 0,-6 5 0 16,-5 22 0-16,5 12 0 15,2 3 0-15,11 2 0 16,14-8 0-16,13-6 0 16,0-8 0-16,27-16 0 15,13-6 0-15,9-4 0 16,-2-20 0-16,-4-10 0 15,-10-2 0-15,-14 0 0 16,-7 8 0-16,-10 6 0 16,-2 10 0-16,0 6 0 15,-4 6 0-15,-8 0 0 16,1 22 0-16,-3 14 0 0,6 10 0 16,1 12 0-1,3 8 0-15,4 6 0 0,0 9 0 16,0 17 0-16,6-4 0 15,3 2 0-15,1 3 0 16,-6-17 0-16,-4 2 0 16,0-12 0-16,0-13 0 15,-12-20 0-15,-5-13 0 16,-8-17 0-16,-2-9 0 16,-2-31 0-16,-4-41 0 15,8-36 0-15,12-6 0 0,11 5 0 16,4 15 0-1,34 28 0-15,13-6 0 0,49-8 0 16,-13 22-87-16,-5 13-1273 0</inkml:trace>
  <inkml:trace contextRef="#ctx0" brushRef="#br0" timeOffset="179734.5">20457 16320 3035 0,'0'0'782'16,"0"0"-579"-16,0 0-127 16,-91 171-76-16,55-79 0 15,7 2 0-15,17-9 0 16,9-3 0-16,3-8 0 15,24-12 0-15,23-20 0 16,16-16 0-16,41-26-23 16,-13-18-710-16,-14-18-946 0</inkml:trace>
  <inkml:trace contextRef="#ctx0" brushRef="#br0" timeOffset="180100.11">20690 16527 2550 0,'0'0'833'15,"0"0"-337"-15,0 0-279 16,0 0-217-16,0 0 0 16,0 0 0-16,0 0 0 15,58 16 0-15,-29 24 0 16,-6 10 0-16,-2 8 0 16,-5 0 0-16,-5-5 0 0,-3-7 0 15,2-10 0-15,-2-10 0 16,3-12 0-16,7-6 0 15,4-8 0-15,7-14 0 16,4-20 0-16,0-8 0 16,-8-16 0-16,-4-4 0 15,-13-5 0 1,-8 9 0-16,0 8 0 16,-6 20 0-16,-11 20 0 15,-4 10 0-15,1 14 0 0,5 26 0 0,7 0 0 16,8 4 0-16,8-3 0 15,59-18 0 1,-5-9-98 0,2-14-801-16</inkml:trace>
  <inkml:trace contextRef="#ctx0" brushRef="#br0" timeOffset="180333.6">21342 16236 2767 0,'0'0'956'16,"0"0"-583"-16,0 0-373 16,0 0 0-16,0 0 0 15,127 70 0-15,-60-24 0 0,3 7 0 0,-6 9 0 16,-13 2 0-16,-16 6 0 31,-19 2 0-31,-16-1 0 0,-11 1 0 0,-29-10 0 16,-9-4 0-16,0-8 0 15,5-2 0 1,10-12-225-16,18-13-1050 0</inkml:trace>
  <inkml:trace contextRef="#ctx0" brushRef="#br0" timeOffset="180727.54">22499 16347 2213 0,'0'0'794'0,"0"0"-208"16,0 0-83-16,0 0-503 0,0 0 0 15,0 0 0-15,0 0 0 16,-43-27 0-16,79 63 0 15,17 9 0-15,20 3 0 16,17-6 0-16,5-4 0 16,-3-10 0-16,-16-6 0 15,-18-8 0-15,-25-2 0 16,-24 2 0-16,-9 4 0 16,-25 8 0-16,-23 6 0 15,-10 0 0-15,-5 9 0 16,1-5 0-16,2 2 0 15,10-2 0-15,11-8 0 0,12-6 0 16,14-10 0 0,21-6-59-16,26-6-620 0,8 0-326 15</inkml:trace>
  <inkml:trace contextRef="#ctx0" brushRef="#br0" timeOffset="180868.93">23169 16862 2234 0,'0'0'872'15,"0"0"-391"-15,0 0-132 16,0 0-189-16,-129 88-160 16,77-52 0-16,4 4 0 15,1 4 0-15,0 6 0 16,12-9-200-16,14-11-1519 0</inkml:trace>
  <inkml:trace contextRef="#ctx0" brushRef="#br0" timeOffset="181691.4">24023 16270 426 0,'0'0'1359'16,"0"0"-804"-16,0 0-22 16,0 0-13-16,0 0-252 0,0 0-77 15,0 0-35 1,33-30-68-16,4 20-88 0,9-2 0 16,0 2 0-16,-1 2 0 15,-12 2-78-15,-13 6-545 16,-17 0-596-16</inkml:trace>
  <inkml:trace contextRef="#ctx0" brushRef="#br0" timeOffset="182132.45">23956 16284 1382 0,'0'0'1037'0,"0"0"-475"0,0 0-86 31,0 0-228-31,0 0-125 0,0 0-56 0,0 0-37 16,-31 41 0-16,22-15-9 15,-1 6-6-15,2 0-13 32,1-6 5-32,1-8-5 15,3-8 6-15,3-2-8 16,0-8 0-16,0 0 0 16,0 0 39-16,9 0-8 15,11 0-15-15,11-4-16 16,8 0 0-16,3 4 0 0,2 0 0 15,-1 4 0-15,-4 18 0 16,-3 4 0-16,-9 6 0 16,-5 8 0-16,-11 0 0 15,-7 0 0-15,-4-4 0 16,-10 4 0-16,-19-5 0 16,-13-3 0-16,-12-6 0 15,-4-8 0-15,0-8 0 16,2-10 0-16,10 0 0 15,12 0 0-15,12-4 0 16,9-2 0-16,11-2 0 16,2 4 0-16,2-6 0 0,46-2 0 15,0 2-263-15,0-2-973 16</inkml:trace>
  <inkml:trace contextRef="#ctx0" brushRef="#br0" timeOffset="182400.43">24918 16619 2328 0,'0'0'929'15,"0"0"-377"-15,0 0-265 16,0 0-287-16,0 0 0 16,0 0 0-16,0 0 0 15,42-22 0-15,12 10 0 16,18-2 0-16,36-18 0 16,-14 10-272-16,-16-4-826 0</inkml:trace>
  <inkml:trace contextRef="#ctx0" brushRef="#br0" timeOffset="182966.65">25834 16208 2045 0,'0'0'677'16,"0"0"-151"-16,0 0 34 0,0 0-377 15,0 0-122-15,0 0-37 16,0 0-22-16,-110-26 5 16,87 26-6-16,2 0 0 15,5 0 8-15,8-10-9 16,3-2 0-16,5-6 0 16,0-4 0-16,9 0 0 15,11 2 0-15,7 8 0 16,2 2 0-16,2 10 0 15,3 2 0-15,-1 28 0 16,-2 14 0-16,-6 10 0 16,-10 12 0-16,-11 7 0 15,-4 7 0-15,-6 0 0 0,-25 0 0 16,-11-4 0-16,-10-4 0 16,-8-13 0-16,-2-9 0 15,1-16 0-15,6-12 0 16,10-16 0-16,12-6 0 15,13-10 0-15,11-26 0 16,9-8 0-16,0-1 0 16,23 0 0-16,5 10 0 15,8 7 0-15,2 12 0 16,2 14 0-16,3 2 0 16,3 14 0-16,5 18 0 15,0 3 0-15,1 1 0 16,1-4 0-16,1-2 0 0,24-12 0 15,-12-8-312-15,-6-10-1004 16</inkml:trace>
  <inkml:trace contextRef="#ctx0" brushRef="#br0" timeOffset="183123.6">26520 16491 2622 0,'0'0'725'0,"0"0"-233"15,0 0-235-15,0 0-257 0,0 0 0 16,0 0 0-16,0 0 0 16,147-10 0-16,-103 6-487 15,-7 4-1033-15</inkml:trace>
  <inkml:trace contextRef="#ctx0" brushRef="#br0" timeOffset="183265.34">26614 16749 1844 0,'0'0'1237'16,"0"0"-590"-16,0 0-279 16,0 0-368-16,0 0 0 0,0 0 0 15,0 0 0 1,189-80 0-16,-125 48-36 0,-3 0-1011 0</inkml:trace>
  <inkml:trace contextRef="#ctx0" brushRef="#br0" timeOffset="183689.37">27171 16262 2486 0,'0'0'869'0,"0"0"-323"16,0 0-351-16,93-106-195 15,-43 82 0-15,1 8 0 0,-2 10 0 16,-10 6 0-1,-10 10 0-15,-6 16 0 0,-14 18 0 16,-9 2 0-16,-7 11 0 16,-26 1-66-1,-11-4 21-15,-6-4 45 0,4-14 0 16,9-10 62-16,14-12-13 16,11-6-49-16,12-8 0 15,0 0 0-15,20-8 0 16,18-10 0-16,11 0 0 0,6 4 0 15,6 6 0 1,-3 8 0-16,-5 4 0 16,-11 22 0-16,-13 18 0 0,-15 2 0 15,-14 12 0-15,-6 0 0 16,-33 1 0-16,-11-7 0 16,-13-2 0-16,-9-10 0 15,5-4 0-15,7-6 0 16,12-12 0-1,27-18 0-15,15 0-83 0,6-8-1028 0</inkml:trace>
  <inkml:trace contextRef="#ctx0" brushRef="#br0" timeOffset="183925.07">28211 16391 2732 0,'0'0'753'0,"0"0"-277"16,0 0-341-16,0 0-135 16,158 116 0-16,-91-52 0 15,11 10 0-15,12-1 0 16,5 3 0-16,3-10 0 16,23 2 0-16,-28-20-565 0,-22-16-846 15</inkml:trace>
  <inkml:trace contextRef="#ctx0" brushRef="#br0" timeOffset="184129.78">29080 16370 1194 0,'0'0'2001'16,"0"0"-1405"-1,0 0-291-15,0 0-305 0,0 0 0 16,-154 67 0-16,81 23 0 0,-37 30 0 15,-36 31 0 1,-13-3 0-16,13-6 0 0,36-35 0 16,44-35 0-16,20-14 0 15,0 22 0-15,6-8 0 16,7-13-374-16</inkml:trace>
  <inkml:trace contextRef="#ctx0" brushRef="#br0" timeOffset="184965.93">23788 17369 1292 0,'0'0'640'0,"0"0"-151"16,0 0 66-16,0 0-171 0,0 0-105 15,0 0-66 1,-71 40-85-16,44 64-12 16,-4 47-116-16,4 19 0 0,16-1 0 15,11-25 0-15,21-46 0 16,19-21 0-16,9-25 0 15,31-16 0-15,51-22 0 16,-11-6-197-16,-6-8-746 0</inkml:trace>
  <inkml:trace contextRef="#ctx0" brushRef="#br0" timeOffset="185531.55">24361 17870 2263 0,'0'0'700'0,"0"0"-223"0,0 0-153 16,0 0-131-16,0 0-54 16,0 0-139-16,0 0 0 15,-49 117 0-15,42-61 0 16,7 2 0-16,0-8 0 15,5-6 0-15,19-8 0 0,7-13 0 16,9-15 0-16,3-8 0 16,1-13 0-16,-1-23 0 15,-3-12 0-15,-7-14 0 16,-6-10 0-16,-8-8 0 16,-11-29 0-16,-3 11 0 15,-5 6 0-15,0 6 0 16,0 33 0-16,-5 13 0 15,-1 16 0-15,-2 20 0 16,4 4 0-16,0 28 0 16,-3 25 0-16,3 15 0 15,4 20 0-15,0 6 0 0,0 4 0 32,4-7 0-32,11-11 0 0,-1-18 0 0,-1-18 0 15,-6-18 0-15,-2-16 0 16,-3-10 0-16,-2-14 0 15,0-26 0-15,0-8 0 16,0-2 0-16,11 0 0 16,11 10 0-16,12 10 0 15,8 7 0-15,9 10 0 16,5 8 0-16,-3 5 0 16,-4 0-210-16,-13 0-504 0,-18 0-598 15</inkml:trace>
  <inkml:trace contextRef="#ctx0" brushRef="#br0" timeOffset="185704.45">24312 17317 2682 0,'0'0'703'0,"0"0"-335"15,0 0-116-15,0 0-182 0,0 0-70 16,0 0-75-1,149 106-456-15,-86-66-930 0</inkml:trace>
  <inkml:trace contextRef="#ctx0" brushRef="#br0" timeOffset="186068.59">25676 17744 872 0,'0'0'2520'16,"0"0"-2182"-16,0 0-89 16,0 0-132-16,0 0-117 0,0 0 0 15,0 144 0 1,7-81 0 0,5-5 0-16,5-10 0 0,3-16 0 0,6-18 0 15,3-14-21-15,4-18-2 16,4-22 23-16,-4-14 1 15,-2-4 17-15,-2-1 7 16,-3 12-25-16,-1 10 0 16,0 13 0-16,-1 12 0 15,1 12 0-15,2 4 0 16,-1 22 0-16,-4 10 0 16,-1 5 0-16,-13 3 0 15,-6 2 0-15,-2-2 0 16,-20-4 0-16,-20-4 0 0,-33-14-83 15,6-12-400-15,7-10-442 0</inkml:trace>
  <inkml:trace contextRef="#ctx0" brushRef="#br0" timeOffset="186226.44">25822 17303 1309 0,'0'0'1864'0,"0"0"-1535"16,0 0-44-16,0 0-168 16,0 0-117-16,185 22-472 15,-98 0-1024-15</inkml:trace>
  <inkml:trace contextRef="#ctx0" brushRef="#br0" timeOffset="187123.83">26651 17780 2838 0,'0'0'754'15,"0"0"-250"-15,0 0-504 16,0 0 0-16,-11-124 0 16,41 102 0-16,1 12 0 15,6 6 0-15,-1 4 0 16,-3 18 0-16,-2 18 0 15,-6 4 0-15,-9 12 0 16,-7-2 0-16,-9 0 0 16,0-5 0-16,0-11 0 0,0-12 0 15,0-16 0-15,0-6 0 16,0-4 0-16,8-32 0 16,15-9 0-16,8-5 0 15,5 0 0-15,1 6 0 16,-2 14 0-16,-6 8 0 15,-10 16 0-15,-5 6 0 16,-8 6 0-16,-1 28 0 16,-5 8 0-16,0 6 0 15,0 2 0-15,0-1 0 16,2-9 0-16,7-10 0 16,7-12 0-16,10-16 0 0,10-2 0 15,6-24 0-15,5-10 0 16,-5-7 0-16,-6 5 0 15,-9 4 0-15,-11 10 0 16,-10 8 0-16,-4 10 0 16,-2 4 0-16,0 10 0 15,0 20 0-15,5 2 0 16,7 9 0-16,7-5 0 16,8-6 0-16,2-12 0 15,2-14 0-15,-2-4 0 0,-7-8 0 16,-11-16 0-16,-9-10 0 15,-2-7 0-15,-22-4 0 16,-14-4 0-16,-4 1 0 16,1 8 0-16,6 12 0 15,14 10 0-15,13 10 0 16,6 4 0-16,10 4 0 16,26-2 0-16,11-6 0 15,6-6 0-15,-2-2-51 16,-3-8-41-16,-11-6 41 15,-10 2 36-15,-12 2 15 16,-6 3 72-16,-6 9 65 0,-3 2-137 16,0 12 0-1,0 0 0-15,0 4 0 0,0 31 0 16,0 15 0-16,0 18 0 16,4 12 0-16,9 12 0 15,3-2 0-15,4-5 0 16,0-13 0-16,-1-14 0 15,-4-18 0-15,-5-18 0 16,-2-14 0-16,-2-8 0 16,5-8 0-16,7-28 0 15,38-44 0-15,-3 4-17 0,9 5-883 0</inkml:trace>
  <inkml:trace contextRef="#ctx0" brushRef="#br0" timeOffset="187736.62">29065 17718 2074 0,'0'0'870'0,"0"0"-636"16,0 0 329-16,40-124-340 16,-38 92-91-16,-2 14-132 15,0 4 0 1,-17 14 0-16,-10 0 0 0,-9 18 0 0,-2 18 0 15,2 8 0-15,11 6 0 16,12 4 0-16,13-2 0 16,5-2 0-16,28-5 0 15,10-5 0-15,1-8 0 16,-4-2 0-16,-7-6 0 16,-10-2 0-16,-14 0 0 15,-9 0 0-15,-5 0 0 16,-26 0 0-16,-11-4 0 15,-7-4 0-15,0-10 0 16,6-4 0 0,16 0 0-16,17-26 0 0,10-10 0 0,18-14 0 15,28-8 0-15,19 4 0 16,9 6 0-16,1 7 0 16,-2 15 0-16,-13 16 0 15,-14 10 0-15,-17 0 0 16,-19 22 0-16,-10 10 0 15,0 9 0-15,-8 7 0 16,-6-2 0 0,3-6 0-16,9-4 0 0,2-10 0 15,11-12 0-15,20-10 0 0,10-4 0 16,3-14 0-16,1-16 0 16,-8-12 0-16,-7-6 0 15,-13-2 0-15,-13 2 0 16,-4 3 0-16,-13 9 0 15,-25 14 0-15,-11 14 0 16,-9 8 0-16,0 12 0 16,7 20 0-16,14 22 0 15,14-9-303-15,17-15-826 0</inkml:trace>
  <inkml:trace contextRef="#ctx0" brushRef="#br0" timeOffset="188035.36">29740 17191 1525 0,'0'0'1480'0,"0"0"-816"15,0 0-237-15,0 0-427 16,140-26 0 0,-78 58 0-16,7 16 0 0,1 10 0 15,1 30 0-15,-11 29 0 16,-18 27 0-16,-22 12 0 15,-20-5 0-15,-24-35 0 16,-12-36 0-16,-1-22 0 0,-3-11 0 16,-5-3 0-16,-5-8 0 15,8-6 0-15,29-30 0 16,13-26-105-16,7-18-1265 0</inkml:trace>
  <inkml:trace contextRef="#ctx0" brushRef="#br0" timeOffset="188161.18">31293 17682 894 0,'0'0'3202'31,"0"0"-3202"-31,0 0 0 0,0 0 0 0,0 0 0 16,-161 4-1855-16</inkml:trace>
  <inkml:trace contextRef="#ctx0" brushRef="#br0" timeOffset="206091.68">12296 17714 2626 0,'0'0'616'0,"0"0"-453"16,0 0 74-16,0 0-76 15,0 0-94-15,0 0-41 32,-60-22-4-32,42 16-2 0,-11 2 17 15,-4-8 19-15,-6-6 9 16,2-10-65-16,1-2 0 15,7-10 0-15,10 3 0 16,7 10 0-16,12 4 0 16,0 11 0-16,4 11 0 15,21 1 0-15,6 19 0 16,5 21 0-16,1 19 0 0,-2 15 0 16,-6 12 0-16,-12 2 0 15,-10 7 0-15,-7-5 0 16,-9-2 0-16,-22-8 0 15,-7-12 0-15,-3-11 0 16,-1-21 0-16,5-14 0 16,6-18 0-16,4-4 0 15,8-26 0-15,11-6 0 16,3-3 0-16,5 8 0 16,0 9 0-16,19 9 0 15,4 9 0-15,9 10 0 16,6 8 0-16,4 4 0 15,10-4 0-15,6-14 0 16,4-4 0-16,5-22 0 16,-3-19 0-16,-3-18 0 0,-13-7 0 15,-11 0 0-15,-18 0 0 16,-13 6 0-16,-6 7 0 16,0 13 0-16,-6 18 0 15,-7 12 0-15,-3 10 0 16,-1 14 0-16,3 26 0 15,5 9 0-15,9 9 0 16,0-4 0-16,20 0 0 16,18-10 0-16,8-12 0 15,6-6 0-15,-3-8 0 16,-4-4 0-16,-12-6 0 16,-15 3 0-16,-11 0 0 15,-7 7 0-15,-11 5 0 16,-20 13 0-16,-10 0 0 0,-3 4 0 15,1 0 0-15,12-10 0 16,13-10 0-16,25-20-38 16,24-14-869-16,11-14-1016 0</inkml:trace>
  <inkml:trace contextRef="#ctx0" brushRef="#br0" timeOffset="206558.8">13274 17991 1129 0,'0'0'2003'16,"0"0"-1428"0,0 0-332-16,0 0-97 15,0 0-146-15,0 0 0 0,0 0 0 16,-37 98 0-16,52-40 0 16,3-1 0-16,5-3 0 15,0-10 0-15,8-12 0 16,6-18 0-16,-2-14 0 15,-1-14 0-15,-5-30 0 16,-12-15 0-16,-7-10 0 16,-10-10 0-16,0-9 0 15,-16 4 0-15,-5 11 0 16,4 15 0-16,3 22 0 16,8 32 0-16,3 8 0 0,3 42 0 15,0 20 0-15,12 23 0 16,10 1 0-16,2 0 0 15,5-6 0-15,-4-17 0 16,-2-17 0-16,-8-14 0 16,-4-18 0-16,-9-14 0 15,-2-4 0-15,0-6 0 16,0-24 0-16,0-10 0 16,9-10 0-16,16-4 0 15,15 1 0-15,8 9 0 16,6 8-35-16,-7 14-211 0,-16 22-294 15,-13 0-265-15,-18 4-445 16</inkml:trace>
  <inkml:trace contextRef="#ctx0" brushRef="#br0" timeOffset="206731.24">13105 17540 1965 0,'0'0'1401'0,"0"0"-946"0,0 0-180 16,0 0-275-16,0 0 0 16,0 0 0-16,145-10-252 15,-77 24-782-15</inkml:trace>
  <inkml:trace contextRef="#ctx0" brushRef="#br0" timeOffset="207171.7">14548 17816 2878 0,'0'0'784'0,"0"0"-465"0,0 0-204 16,0-134-115-16,23 98 0 15,12 6 0-15,8 8 0 16,-1 8 0-16,-2 14 0 15,-11 4 0-15,-8 28 0 16,-19 16 0-16,-2 14 0 16,-25 2 0-16,-10 2 0 15,-1-7 0-15,5-15 0 16,10-16 0-16,11-10 0 16,10-10 0-16,2-4 0 15,29 0 0-15,13-4 0 16,14 2 0-16,5 2 0 0,1 8 0 15,-6 6 0-15,-11 4 0 16,-13 10 0-16,-19 4 0 16,-15 8 0-1,-9 0 0-15,-33 6 0 16,-16-1 0-16,-9-5 0 0,-4-12 0 16,4-10 0-16,11-18 0 15,18-4 0-15,38-58 0 16,7 2-586-16,31-3-1342 0</inkml:trace>
  <inkml:trace contextRef="#ctx0" brushRef="#br0" timeOffset="207329.13">15396 18111 2410 0,'0'0'892'15,"0"0"-371"-15,0 0-248 16,0 0-273-16,0 0 0 15,151-72 0-15,-28 32 0 16,-17 8-158-16,-17 6-1240 0</inkml:trace>
  <inkml:trace contextRef="#ctx0" brushRef="#br0" timeOffset="207564.55">15894 17638 2440 0,'0'0'1048'15,"0"0"-440"-15,0 0-608 16,0 0 0-16,-64 102 0 16,82-13 0-16,15 29 0 15,7 38 0-15,-4 13 0 16,-5-9 0-16,-4-18 0 16,-9-43 0-16,-5-27 0 15,-2-26 0 1,-11-24-42-16,0-4-546 0,0-18-535 0</inkml:trace>
  <inkml:trace contextRef="#ctx0" brushRef="#br0" timeOffset="208399.84">15932 18025 2116 0,'0'0'950'16,"0"0"-394"-16,0 0-289 15,0 0-60-15,143-84-207 16,-97 84 0-16,-5 0 0 15,-14 10 0-15,-12 20 0 0,-15 6 0 16,0 12 0 0,-19 2 0-16,-14 0 0 0,2-6-38 31,5-12-5-31,6-13 19 0,14-16 16 0,6-3 8 16,10-32-49-16,28-18 40 15,14-12-2-15,8-12-28 16,2-4-15-16,-4-1-7 15,-9 7 2-15,-15 6 47 16,-19 16 12 0,-15 10 53-16,0 10 47 0,-27 20 11 0,-4 10 32 15,-4 4-143 1,3 32 0-16,3 14 0 0,14 12 0 16,10 14 0-16,5 9 0 15,18-1 0-15,20-12 0 16,11-10 0-16,9-14 0 15,5-24 0-15,-1-16 0 16,-6-8 0-16,-10-26 0 16,-10-14 0-16,-14-10 0 15,-11-8 0-15,-7 0 0 16,-4 6 0-16,0 10 0 16,-4 16 0-16,-7 17 0 15,3 9 0 1,0 35 0-16,4 15 0 0,4 8 0 15,0 4 0-15,27-4 0 0,18-14 0 16,12-16 0-16,15-20 0 16,7-8 0-16,6-22 0 15,-4-22 0-15,-8-6 0 16,-17-2 0 0,-14-2 0-1,-20 8 0-15,-13 6 0 16,-9 9 0-16,0 22 0 15,-19 9 0-15,-10 1 0 0,-7 34 0 16,-7 11 0-16,-1 10 0 16,-3 4 0-16,5-4 0 15,4-10 0-15,9-6 0 16,7-18 0-16,6-9 0 16,9-13 0-16,5-9 0 15,2-27 0-15,0-8 0 16,14-6 0-16,5-2 0 15,4 12 0-15,2 12 0 16,-1 12 0-16,2 16 0 16,5 0 0-16,6 26 0 0,3 14 0 15,4 4 0-15,7 3 0 16,1-7 0-16,1-11 0 16,19-21-192-16,-12-8-576 15,-12 0-612-15</inkml:trace>
  <inkml:trace contextRef="#ctx0" brushRef="#br0" timeOffset="209060.18">18178 17552 1629 0,'0'0'806'0,"0"0"-260"15,0 0-30-15,0 0-229 16,0 0-59-16,0 0-144 16,-77-119-84-16,103 101 0 15,8 4 0-15,8 4 0 16,3 6 0-16,-1 4 0 15,-6 14 0-15,-11 18 0 16,-15 16 0-16,-12 15 0 16,0 5 0-16,-28 10 0 15,-8 0 0-15,-2-4 0 16,5-1 0-16,6-7 0 16,10-4 0-16,9-8-159 0,8-8-356 15,12 16-216 1,13-13-79-16,-1-5-40 0</inkml:trace>
  <inkml:trace contextRef="#ctx0" brushRef="#br0" timeOffset="209265.08">18292 18428 838 0,'0'0'610'0,"0"0"-62"16,0 0-13-16,0 0-71 15,-16 120-178-15,9-95-11 16,5-6-87-16,2-5-76 0,0-4-37 16,5-6-36-1,15-4-21-15,9 0 6 0,2-22-16 16,-2-10 1-16,-6-4-1 15,-15-4-7-15,-8 4-1 16,0 6 7-16,-24 8 44 16,-12 20-51-16,-4 2 0 15,-20 42 0 1,11 2-117-16,7-4-904 0</inkml:trace>
  <inkml:trace contextRef="#ctx0" brushRef="#br0" timeOffset="209955.98">18998 18366 1691 0,'0'0'875'15,"0"0"-338"-15,0 0-16 16,0 0-214-16,-60-117-142 16,56 117-165-16,4 0 0 15,0 32 0-15,8 21 0 0,21 15 0 16,11 4 0-16,12-2 0 16,6-8 0-16,2-13 0 15,0-17 0-15,-9-22-89 16,-12-30-671-16,-18-20-304 15,-11-13 193 1</inkml:trace>
  <inkml:trace contextRef="#ctx0" brushRef="#br0" timeOffset="210098.01">19331 18338 811 0,'0'0'644'0,"0"0"19"15,0 0 12-15,-41-115-146 16,32 115-147-16,1 8-136 16,-6 33-100-16,-4 25-146 15,-9 28 0-15,-8 36 0 16,-8 23 0-16,5-15 0 15,9-32 0-15,14-43 0 0,11-50 0 16,4-4 0-16,9-3-270 16,8-6-871-16</inkml:trace>
  <inkml:trace contextRef="#ctx0" brushRef="#br0" timeOffset="210630.6">19457 18813 2150 0,'0'0'981'16,"0"0"-457"-16,0 0-317 16,0 0-111-16,117-78-48 0,-65 52-34 15,-2-4-14-15,-8 2-12 16,-15-3-36-16,-19 8 30 16,-8-1 6-16,-13 6 12 0,-24 7 14 31,-11 11-2-31,-2 0 9 0,0 29 30 15,6 13-3-15,10 8-28 0,19 4-20 16,15 0 0-16,4-6 0 16,36-8 0-16,18-10 0 15,14-20 0-15,10-10 0 16,7-10 0-16,0-30 0 16,-4-12 0-16,-10-6 0 15,-14-10 0-15,-24-7 0 16,-16 3 0-16,-21 6 0 15,-5 6 0 1,-28 18 0-16,-10 18 0 0,-5 24 0 16,-4 0 0-16,10 32 0 0,13 12 0 15,18 6 0-15,11-2 0 16,13-1 0-16,27-5 0 16,9-6 0-16,7-4 0 15,2-6 0-15,-7-2 0 16,-6 2 0-16,-12 0 0 15,-13 2 0-15,-18 6 0 16,-2 2 0-16,-28 0 0 16,-15 4 0-16,-11-8 0 15,1-6 0-15,4-13 0 16,9-17-48-16,13-23-617 0,13-9-690 16</inkml:trace>
  <inkml:trace contextRef="#ctx0" brushRef="#br0" timeOffset="211531.65">20484 17973 1854 0,'0'0'890'0,"0"0"-370"0,-98-117-194 16,54 63-105-16,-5 2-98 15,-7 2-54-15,-6 10-26 0,-9 8 7 16,-14 10-50-1,-27 14 0-15,-26 8 0 0,-24 22 0 16,12 8 0 0,30 2 0-16,33-6 0 0,27-2 0 15,-9 10 0-15,-2 6 0 16,-8 6 0-16,9 8 0 16,3 3 0-16,3 3 0 15,5 2 0-15,-1 0 0 31,4 8 0-31,2-2 0 0,5 7 0 16,5-3 0-16,6 0 0 16,5 0 0-16,8-6 0 15,7 3 0-15,11-7 0 16,7-2 0-16,0-2 0 16,23 0 0-16,4-16 0 15,2-9 0-15,4-17 0 16,-2-12 0-16,3 2 0 15,1-6 0-15,3 0 0 16,5 0 0-16,3 0 0 16,8 0 0-16,6 0 0 0,5 0 0 15,1 0 0-15,7 0 0 16,2 0 0-16,2 0 0 16,4 0 0-1,6 0 0-15,2 0 0 0,7 0 0 16,-1 0 0-16,3 0 0 15,-2 0 0-15,-5 0 0 16,-4 0 0-16,-2 0 0 16,-5 0 0-16,-4 0 0 15,-3 0 0-15,-4 0 0 16,-3 0 0-16,-7 0 0 16,-3 0 0-16,-7 0 0 15,-3 0 0-15,-3 0 0 0,-3 0 0 16,-2-19 0-16,-3-13 0 15,-4-12 0-15,-4-2 0 16,-4-6 0-16,-5-2 0 16,-9 0 0-16,-3-8 0 15,-6-1 0-15,0 5 0 16,0-4 0-16,-6 4 0 16,-10 4 0-16,-4 2 0 15,-2 2 0-15,-1 0 0 16,-4-7 0-16,-1 3 0 15,-3-4 0-15,-5 0 0 16,-2 4 0-16,-4 0 0 0,-3 1 0 16,-6 3 0-16,-5 6 0 15,-4 0 0-15,-4 4 0 16,-1 4 0-16,-5 8 0 16,4 6 0-16,1 6 0 15,-18 16 0-15,19 0 0 16,7 0-1369-16</inkml:trace>
  <inkml:trace contextRef="#ctx0" brushRef="#br0" timeOffset="211731.96">20962 17906 3471 0,'0'0'607'0,"-121"-5"-607"15,74-8-826-15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27:45.081"/>
    </inkml:context>
    <inkml:brush xml:id="br0">
      <inkml:brushProperty name="width" value="0.05292" units="cm"/>
      <inkml:brushProperty name="height" value="0.05292" units="cm"/>
      <inkml:brushProperty name="color" value="#FF0000"/>
    </inkml:brush>
  </inkml:definitions>
  <inkml:trace contextRef="#ctx0" brushRef="#br0">13444 5041 1360 0,'0'0'580'0,"0"0"-60"0,0 0-192 16,0 0-65 0,0 0-61-16,0 0-31 0,17-34-6 15,-12 30-24-15,-1 0-48 16,-2 4-36-16,1 0-18 15,4 0-23-15,1 14 5 16,5 10-20-16,8 6 7 16,1 2-1-16,7 0-7 15,5-4 6-15,1-8-5 16,5-8 0-16,7-12 23 0,5 0-23 0,5-7-1 16,3-18 0-16,2-3 9 15,-1 0 0-15,-8 4-7 16,-3 4-2-16,-8 8 0 15,-7 10-4 1,1 2-5-16,-3 2 8 16,4 18-3-1,-2 6 4-15,3 0 0 16,-1 0 0-16,4-5 10 16,1-8-10-16,2-7 0 15,8-6 7-15,2 0-6 16,1-12 1-16,0-8 10 0,-1 2-6 15,-7 0-2-15,-7 4-4 16,-9 4-9-16,-6 6 3 16,-3 4 6-16,-4 0-1 15,2 6-1-15,2 12 2 16,3 2 1-16,4-2-1 16,6-2-1-16,4-6 1 15,7-8 20-15,8-2 5 16,4 0-16-16,2-16 2 15,-3-6-11-15,-1-2 0 16,-5 0 0-16,-11 2 0 16,-6 6 0-16,-12 4 0 0,-11 6 0 15,-6 4 0-15,-5 2 0 16,2 0 0-16,-2 0 0 16,7 2 0-16,-1 8 0 15,5-2 0-15,1 0 0 16,-1 0-20-16,-5-4-161 15,-6-4-617-15</inkml:trace>
  <inkml:trace contextRef="#ctx0" brushRef="#br0" timeOffset="1306.3">9391 6270 942 0,'0'0'1236'0,"0"0"-623"15,0 0-254-15,0 0 1 16,0 0-155-16,0 0-116 15,0 0-11-15,-27-44-30 16,27 44 12-16,2 0-5 16,19 0-4-16,14 8-51 15,21 0 0-15,33-2 0 16,45-2 0-16,38-2 0 16,3 0 0-16,-28-2 0 15,-45 2 0-15,-48-2 0 0,-19 0 0 16,-8 0 0-16,-4 0 0 15,-10 0 0-15,-13 0 0 16,0 4-156-16,-44 4-320 16,-1-2-404-16,-4 2-709 0</inkml:trace>
  <inkml:trace contextRef="#ctx0" brushRef="#br0" timeOffset="1546.41">9433 6377 1502 0,'0'0'744'0,"0"0"-25"16,0 0-255-16,0 0-173 16,0 0-150-16,0 0-3 15,0 0-41-15,197-13-97 16,-68 5 0-16,39 1 0 16,11 0 0-16,-30 6 0 15,-44 1 0-15,-49 0-75 16,-23 0-129-16,-8 0-108 0,-12 0 69 31,-13 0 93-31,-5 0-26 16,-41 4-139-16,3 5-255 15,3 0-672-15</inkml:trace>
  <inkml:trace contextRef="#ctx0" brushRef="#br0" timeOffset="2649.28">7107 6992 1234 0,'0'0'865'0,"0"0"-269"0,0 0-271 15,0 0-38-15,0 0-116 16,0 0-89-16,0 0-26 15,44 26 11-15,-12-6-29 16,5 1-22-16,15-8 1 16,8-7-2-16,9-6-2 15,9-1 11-15,7-22-9 16,7-5-3-16,1-6 11 16,1 2-14-16,-10 2 3 15,-6 8-5-15,-11 6-5 16,-14 12 11-16,-6 4 1 0,-7 6-2 15,0 18 5-15,-2 8-17 16,5 2 0-16,-1 2-1 16,7-6 2-16,4-6 0 15,5-10 0-15,9-10 7 16,5-4 2-16,3-6-9 16,3-18-1-16,0-8 0 15,-2-2 1-15,-9-2 7 16,-7 0-2-16,-11 6 0 15,-14 8 12 1,-8 10-3-16,-5 12 2 0,-3 0-4 16,-2 18-12-16,8 14 17 15,-1 6-16-15,5 4-1 0,3-4 2 16,-3-4-3-16,2-10 0 16,0-10 0-16,2-10 0 15,3-4 13-15,4-8-2 16,5-16-11-16,3-6 0 15,6-6 0-15,-3 0 0 16,-4 4 0-16,-4 4 0 16,-10 10 0-16,-8 8 0 15,-2 10 0-15,0 0 0 16,2 0 0-16,4 18 0 0,4 2 0 16,3 2 0-16,6-2 0 15,3-4 0-15,3-6 0 16,4-8 0-16,-1-2 0 15,2-2 0-15,-1-16 0 16,-3-4 0-16,-5 0 0 16,-6 2 0-16,-5 2 0 15,-6 4 0-15,-7 5 0 16,-1 8 0-16,-4 1 0 0,5 0 0 16,7 1 0-16,2 14 0 15,9 3 0-15,4 2 0 16,29 4-57-16,-8-6-451 15,-1-8-653-15</inkml:trace>
  <inkml:trace contextRef="#ctx0" brushRef="#br0" timeOffset="2775.16">11768 7122 2237 0,'0'0'922'0,"0"0"-445"16,0 0-245-1,0 0-158 1,0 0-74-16,0 0-170 0,0 0-759 0</inkml:trace>
  <inkml:trace contextRef="#ctx0" brushRef="#br0" timeOffset="14878.11">21222 4074 1013 0,'0'0'594'0,"0"0"-266"16,0 0-6-16,0 0-50 15,0 0-50-15,0 0-18 16,0 0-29-16,29-19 4 16,-29 6-55-16,0-5-63 0,0 0 14 15,-5-2-22 1,-11 2-26-16,-3-2 7 0,-10 2-32 15,-4 4 10-15,-6 0-12 16,-5 6 4-16,-6 6-5 16,0 2 1-16,-4 0 0 15,-2 0 8-15,2 2-7 16,0 8 4-16,0 0-5 16,2 0-1-16,0 0 0 15,0 0 1-15,-2 2 0 16,0 2 6-16,4 2-5 15,-4 2-1-15,3 2 0 0,2 4-1 16,4 1 0-16,3 2-5 16,2 1 6-16,2 3 1 15,2-1-1-15,3 4 0 16,2 2 2-16,2 2-2 16,4 2-1-1,5 4-8-15,2 2 9 0,3 2-3 16,1 2 5-16,6 0-2 15,-1-1 1-15,-1 1 0 16,6-2-2-16,2 2 0 16,0 2 1-16,2-2 0 0,0 3 1 15,0-3 12 1,0 0-13-16,8-2 9 0,4 2-9 16,1-4 0-16,1 3 9 15,1-3 8-15,1-2-11 16,-1-2 1-16,1-2 13 15,-3 0-10-15,3 0-7 16,2-2-3-16,0-2 6 16,1-1 14-16,6-6-14 15,2 2 0-15,4-5 18 16,7 0-15-16,2-4 6 16,5 2-15-16,2-4 1 15,1 2 15-15,4-4-15 0,-2 2-1 16,0-2 17-16,1 0-17 15,-2-2 0 1,0 0-2-16,-2-4 1 0,2 0-16 16,-2-2 17-16,-3-2 0 15,1-3 9-15,0-2 5 16,-3-1-20-16,1-2 6 16,1 0-3-16,-2 0 1 15,5 0 2-15,-1-4 0 16,4-6 12-16,1-4 2 0,-5 0-16 15,0 0 2-15,-4-2-6 16,-3 2 0-16,0-4 6 16,1 0 0-16,0-2 11 15,0-4 0-15,0-2-12 16,-2-6 1-16,-1-4 0 16,2-7 1-1,-6-2-1-15,-1-5 0 0,-3-7 14 16,-3-5-4-16,0-2-10 15,-1-5 0-15,-4 0 1 16,-9 0 4-16,-3 3-5 0,-9 0 0 16,0 4 39-16,0 0-32 15,-15 3 13 1,-1 1-17-16,-1 2 9 0,-4 2-6 16,4 2-6-16,-1-3 0 15,0 4 5-15,-2-3-3 16,2 1-2-16,1-1 0 15,-4 2 6-15,1 0-8 16,0 0 2-16,0 0 0 16,-3 2 15-1,4 1-7-15,-4 3-8 0,1 4 0 0,0 6 0 16,-4 6 0 0,-1 6 0-16,-7 6 0 0,-7 8-29 15,-50 10-217-15,9 8-341 16,0 6-768-16</inkml:trace>
  <inkml:trace contextRef="#ctx0" brushRef="#br0" timeOffset="19471.8">24854 3495 1122 0,'0'0'300'0,"0"0"-58"16,0 0 16-16,0 0-50 16,0 0-72-16,0 0-17 15,0 0-24-15,-56-26 19 16,20 22-23-16,-8 4-24 0,-10 0-19 16,-8 0-2-16,-7 6-28 15,-5 8-4-15,-3 4-14 0,-2 0 0 16,0 0-1-16,0 0-7 15,4 0 8-15,1 0 11 16,5-2-10-16,4 2 9 16,1-2-10-1,-1 3-6-15,1 0 5 0,0-1-9 0,0 0 10 16,4 0 7 0,3 0-7-16,1 0 6 0,4 3-6 15,8-3 0-15,-1 0-1 16,5 0-8-16,2-2 9 15,5 0 6 1,0-2-5-16,4-2 8 0,-2-2-9 16,2-2-1-16,-3-2 0 15,-4 0 1-15,-2 0 0 0,-4 0 9 16,-1 0 2-16,1 4 26 16,3 0 13-16,3 0-26 15,5 2 14 1,6-2-15-16,5 0-22 0,3 0 32 15,3 0-19-15,1 4-1 16,-1 4 1-16,1 3-8 16,-3 2 3-16,1 4 13 15,-1-1-10-15,3 0 33 16,-1 0-30-16,1-2 8 16,-2 2-2-1,1 0-15-15,-1 0 3 0,-1-2-9 0,3 0 1 16,-4 0 24-16,5-4-23 15,-5 1 14-15,2-3 8 16,-3-3-18-16,-2 3-3 16,-2 3-3-16,0 1 0 15,-3 2 1 1,2 2 0-16,4 0-1 0,-1-2 22 16,2-2-22-16,4 0 30 15,4-2-17-15,3 4-12 16,2 0 46-16,5 2-34 15,0 3 5-15,0 0 23 16,0 3-40-16,0 2 8 16,0 1-9-1,0-1 1-15,0 2 5 16,0 2-6 0,0 0 0-16,0 4 2 0,0 0 10 15,0 0-21-15,0 0 9 16,0 1 0-16,0 1-5 15,0-2 6-15,3-2-1 16,-1 0 4-16,0-4 11 16,-2 0-16-16,0-4 1 15,0 1 0-15,0-4-4 16,0 2 4-16,0-4 0 16,-2 2 6-16,-7-3 11 0,-4-2-17 15,-1 0 0 1,-6 0 0-16,0-4 7 0,-3 0-7 15,0 0 1-15,-6 0 14 16,-3-2-9-16,-3 5-6 16,-2-2 0-16,2 3 0 15,2 0-6-15,1 1 6 16,1-3 0-16,4 2 3 16,0-2 9-16,1-3-23 15,0 0 11-15,1-3 0 16,-2 0 5-16,-2-4-5 15,-2 0 0-15,-5 0 6 0,-1 0 6 16,-8 0-13-16,-9 0 1 16,-3 2 0-16,-5 2-1 15,-4-2 1-15,4 0 0 16,1-1 1-16,7-4 10 16,2 1-11-16,5-2 0 15,7-2 0-15,7-2 26 16,1 0-26-16,8-2 0 15,-1 2 21-15,3-1-9 16,0 1-8-16,1-3-4 16,0 2 2-16,0-3-4 15,-1 1 2-15,-3-1 0 0,1 0 0 16,-2 0 14-16,-6 0-14 16,1 0 0-1,0 0 0-15,0 0-7 0,2 0 4 16,2 0 3-16,2 0-12 15,3 0 27-15,0 0-13 16,0 0-2-16,-1 0 0 16,2 0-1-16,-4 4-8 15,2 2 9-15,-1 1-5 16,1-2 16-16,4 0-12 16,0 0 2-16,2 2-1 15,-1-1 0-15,-3 2-7 0,4-1 7 16,-3 4-6-16,-3 0 13 15,4 4-7-15,-6 3 6 16,3 4-5-16,-2 2-1 16,-1 2-11-16,-2 6 5 15,3 2 0-15,-5 6 9 16,2 6-3-16,-2 4 8 16,0 4-2-16,0 7-6 15,1 1-12-15,-1 4 1 16,0 2 10-16,-1 2 2 0,4-4 12 15,1-1-7 1,7-7 2-16,5-2 2 0,4-6-10 16,7 0 0-16,2-4 0 15,0 3 6-15,0-3 19 16,13-2-10-16,5 2 3 16,6-4-13-16,5 2-5 15,4-4-7-15,4 1 7 16,2-5 8-16,6 0 20 15,0-3-20-15,3 0 10 16,-1-3-18-16,0 0-2 16,-2-4-7-16,-1-2-1 15,-1 0 10-15,-3-2 23 0,-1 0-22 16,2 0 14-16,-1 0-15 16,0 2-9-16,3 0-1 15,1 1 1-15,0 1 9 16,-1 2 24-16,-1-2-23 15,-1-1 12-15,-4 0-13 16,-1-1-12-16,-3-2 3 16,3-2-4-16,-1 0 13 15,4-2 13-15,5 2-7 16,5-2 8-16,6-2-14 16,6 2-18-16,3 0 10 0,4-2-1 15,-4 1 9-15,1-2 17 16,-5-1-16-16,-2 0 20 15,-5-2-21 1,-4-2-9-16,-3-2 8 16,-3 2-17-16,-5-1 18 0,2-1 22 15,-1 0-21 1,-2-2 14-16,1 0-15 0,2-3-5 16,3 2-4-16,1-3 2 15,3 0 7-15,1-2 16 16,4 0-15-16,2 0 12 15,-2 0-13-15,4-2-3 0,-2-8 2 16,0-2-8-16,-4-4 9 16,-2 0 12-16,-2 0-12 15,-3-1 9-15,-1 2-9 16,-1-3-16 0,-2 0 15-16,1-3-12 0,5-1 13 15,2-2 14-15,2-2-8 16,-1-4 0-16,4 0-6 15,0-2-3-15,-4 2 2 16,1 1-5-16,-2 4 6 16,0-1 6-16,-3 0-5 15,1 2 8-15,2-2-9 0,2 1-2 16,3-1 2-16,-2 4-12 16,4 0 12-16,-6 2 4 15,2 0-2-15,-5 4 5 16,1 0-7-16,1 2-6 15,2 2 6-15,0 0-1 16,2 4 1-16,0-2-5 16,-1 2 7-16,-2 0-2 15,-3-1 4-15,-1 2-3 16,-6-1-2-16,1 0-10 16,-6-2 11-16,-2 2-4 15,3-2 5-15,-3 2-1 0,2-2 2 31,0-2 5-31,3 2-8 0,2-3 1 0,2 4-3 16,0 0-5-16,0 1 8 16,1 2 0-16,-4 4 3 15,3 2 3-15,0 0-6 16,3 0 0-16,-1 0-5 16,-4 0 5-16,-2 7 0 15,-5 1 1-15,-3-1 3 16,-1 1 2-16,-2 1-12 0,2-1 6 15,2 2 0 1,0-1-1-16,0 2 1 16,-2 1 0-16,0 1 1 0,-2 5 0 15,2 3-2-15,0 1 1 16,2 2-6-16,-2 0 6 16,-2 4 0-16,-3-2 0 15,-2 2 6-15,-4-4-5 16,-3 0-2-16,-5 0-7 15,4 2 8-15,-3 1-2 16,2 0 2-16,0 4 0 16,0 1 3-1,-2 0 9-15,0 0-20 0,0 0 8 0,0-2 0 16,0 2-9-16,0-2 9 16,0-1 0-16,-1-2 9 15,2 1 5-15,-2-3-15 16,1-3 1-16,1-2 0 15,-2-2-13-15,1-4 13 32,-1-5 0-32,4 0 0 0,1-3 13 15,5-4-13-15,5 0 0 0,3-2 0 16,5 0 3-16,3 0-3 16,2-4 0-16,2-4 3 0,-1 0 6 15,1-2-11-15,3-2 2 31,1-1 0-31,3 2-9 0,-5-1 9 0,1-1 0 16,-3 2 2-16,-1 0 8 16,-2 1-11-16,1 1 1 15,-1-1 0 1,1-1-5-16,1-3 5 16,2 0 0-16,3-4-4 15,0-4 22-15,5-2-18 16,-1-2 0-16,2-2 0 15,-4-2 32-15,-1-4-32 16,-1 0 19-16,3-4 11 16,-1-4-19-16,3-2-7 15,2-3-4-15,-2 1 6 16,1-2-6-16,0-2 0 16,-2 0 0-16,1-2-11 15,-3-4 31-15,-1-2-20 16,1-3 0-16,-2-1 0 15,1-6 0-15,-1 0 0 16,-1-2 0-16,-3-1 0 0,-3 1 0 16,-2-2 0-16,3 0 0 15,-3-3 0-15,3-1 0 16,0 0 0-16,0 0 0 16,-3 2 0-16,3 0 0 15,-5-1 0-15,0-1 0 16,0-2 0-16,0-2 0 15,0-3 0-15,-2 3 0 16,-2 0 0-16,0 4 0 16,-5 4 0-16,0 2 0 15,-1 5 0-15,-6 1 0 0,1 2 0 16,-3 0 0 0,1-6 0-16,-3-4 0 0,1-8 0 15,0-1 0-15,1 3 0 16,-3 3 0-16,-4 10 0 15,-4 4 0-15,-2 7 0 16,0 2 0-16,0 2 0 16,-10 2 0-16,-9-4 0 15,-1-2 0-15,-5-1 0 16,-1-3 0-16,0 2 0 16,-3 0 0-16,-3 2 0 15,-1 0 0-15,-2 1 0 0,-2 3 0 16,-3 2 0-1,-4 2 0-15,-5 0 0 16,-3 4 0-16,-3 2 0 0,-3 2 0 16,-6 2 0-16,-4 0 0 15,-1-1 0-15,-2-1 0 16,-3-2 0-16,-1 2 0 16,-1-4 0-16,-4 2 0 15,-1-2 0-15,2 4 0 16,-2 2 0-16,-2 1 0 15,1 6 0-15,-2 0 0 16,-4 3 0-16,-1 0 0 16,-2 0 0-16,-5 2 0 0,-2-2 0 15,-4 2 0-15,-1 0 0 16,-1 0 0-16,-1 4 0 16,2 0 0-16,-1 6 0 15,4 4 0-15,-1 4 0 16,5 6 0-16,3 0 0 15,6 0 0-15,5 10 0 16,-1 5 0-16,6 6 0 16,-2-1 0-16,-1 2 0 15,0 6-11-15,-7 6-71 16,-5 6-98-16,-53 29-101 0,23-10-459 16,11-6-1018-16</inkml:trace>
  <inkml:trace contextRef="#ctx0" brushRef="#br0" timeOffset="22266.62">23505 8606 732 0,'0'0'409'0,"0"0"-44"16,0 0-1-16,0 0-23 15,0 0-67-15,0 0 3 16,0 0-63-16,-37-80-35 0,22 72-21 16,-8 8-70-1,-4 0-21-15,-6 12-58 0,-7 18-1 16,-7 10-5-16,-3 6 12 15,0 3-17-15,-4-4 2 16,-2-2 0-16,-4-7-6 16,-5-6 6-1,-3-8 0-15,-11-6 10 0,-3-2 0 32,-7-4-10-32,-2 0 0 15,-1-2 0-15,-1 2 1 16,4-2-1-16,-1 0 0 0,3 0 6 15,2 0-4-15,4 2-3 16,0 1 1-16,6 0 0 16,-2 1-7-16,4 2 7 15,5 3 0-15,0 1 8 16,5 1 3-16,6-1-12 16,2 0 1-16,1-1 0 15,-2-3 0-15,2-2 0 0,-3-2 0 16,-1-2-1-16,-2-2 17 15,0-2-16-15,-1 0 0 16,6-2 0-16,1 0-1 16,5 0 1-16,4 0 0 15,3 2-2-15,5 0 16 16,-2 0-14-16,1 2 0 16,3 2 0-16,-3 4-4 15,-5 2 4-15,1 2 0 0,0 6-12 16,-3 2 21-1,3 4-9-15,2 2 0 0,2 2 0 16,2 2 9-16,1 2-9 16,4 3 0-16,-3 1 17 15,3 4-6-15,-2 4 10 16,2 2-12 0,2 4-9-16,2 6 24 0,4 3-24 15,6 3 0-15,5 2 37 16,8 0-28-16,4 5 36 15,0-1-17-15,14 0-16 0,13 2 33 16,4-2-43 0,6 0 4-16,5-4 19 0,6 1-24 15,2-5 30-15,4 0-17 16,4-4-2-16,4-2 7 16,5-2-18-16,4-2-1 15,8-5 18-15,5-5-11 16,8-6 22-16,23-2-28 15,30-4 16-15,34-4-17 16,10-4-9-16,0-8-2 16,-11-4 5-16,-13-3 12 15,7-5 17-15,-3-4-22 0,1 0 13 16,-4 0-14-16,-2-17-3 16,-2-5-17-16,-8-8 19 15,-7-8 2-15,-9-8 8 16,-9-4-9-16,-7 0 20 15,-3 4-20-15,-3 3-11 16,-16 10 1-16,-18 4 8 16,-17 9 4-16,-3-2 16 15,9-4-17-15,12-4 4 16,11-2-5-16,-5 0-10 16,-4 4-10-16,-3 2 13 0,-2 5 7 15,-1 3 15 1,-6 7-9-16,0 0 7 0,-3 7-13 15,-1 3-6-15,4 1-3 16,1 0-3-16,5 0 12 16,2 0 27-16,3 0-21 15,-1 1 3-15,-1 3-9 16,-4 0-12 0,-2-1 6-16,-5-1 5 0,-2-2 1 15,-3 0 15-15,-7 0-14 16,1-5 16-16,-2-6 4 15,0-4-20-15,4-3 17 16,5-4-18-16,3-2 0 0,-1-2 0 16,-3 0 0-1,-1 0 0-15,-9 2 0 0,-2 2 0 16,-10 0 0-16,-2 0 0 16,-4 0 0-16,-2 2 0 15,-3-2 0-15,0 0 0 16,1 0 0-16,1 0 0 15,-1-1 0-15,4 0 0 16,0 0 0-16,2-1 0 16,-3 0 0-16,4 0 0 0,-5 2 0 15,-5 0 0-15,0 0 0 16,-6 2 0-16,-2-2 0 16,0-2 0-16,-3-2 0 15,-2-2 0-15,2-4 0 16,-4 0 0-1,-1-1 0-15,-4 0 0 16,-1-2 0-16,-4-1 0 16,-6-2 0-16,0-4 0 0,0-4 0 0,-11-2 0 15,-13-5 0-15,-8 3 0 16,-3-2 0-16,-8 2 0 16,-3 0 0-16,-4 4 0 15,-3 0 0-15,-2 4 0 31,-6-1 0-31,-3 6 0 0,-4 1 0 0,-1 5 0 16,-4 3 0-16,-5 6 0 31,-2 2 0-31,-3 4 0 0,-4 0 0 0,0 4 0 16,2 2 0 0,4 0 0-16,2 4 0 15,2 2 0-15,-2 2 0 16,4 2 0-16,-3 0 0 15,2 0 0-15,2 0 0 16,3 0 0-16,4 0 0 16,5 0 0-16,4-2 0 15,4-2 0-15,4-4 0 16,2-2 0-16,4-4 0 16,1-2 0-16,1-4 0 15,-1-2 0-15,1-4 0 16,3 0 0-16,3-1 0 0,3 4 0 15,6-2 0-15,4 3 0 16,3 0 0-16,3 0 0 16,-1 0 0-16,-2-2 0 15,-2 2 0-15,-3-2 0 16,-4 0 0-16,-5 0 0 16,-1 0 0-16,-3 0 0 15,0 1 0-15,2 4 0 16,1 2 0-16,1 2 0 15,5 2 0-15,0 4 0 0,2 0 0 16,1 0 0 0,-1-2 0-16,3-1 0 0,-1 0 0 15,5-2 0-15,1 0 0 16,2-2 0-16,2 2 0 16,1 0 0-16,1 0 0 15,-3 2 0-15,1 2 0 16,-1 0 0-16,-1 0 0 15,-1 4 0-15,-5-2 0 16,2 4 0-16,-6 0 0 16,-4 2 0-16,-5 2 0 15,-3 0 0-15,0 0 0 16,-3 4 0-16,-1 8 0 0,-1 0 0 16,-4 2 0-16,2 2 0 15,-8 4 0-15,-6 0 0 16,-7 2 0-16,-9 6 0 15,-62 6 0-15,18-6-230 16,0-14-996-16</inkml:trace>
  <inkml:trace contextRef="#ctx0" brushRef="#br0" timeOffset="88735.64">14583 4315 2015 0,'0'0'696'0,"0"0"-445"16,0 0-19-16,0 0-143 0,0 0-49 16,0 0-9-1,10 78-11-15,-10-50-8 0,0-4 7 16,0-8 2-16,5-11 26 15,13-5 65-15,18-17 50 16,16-21-34-16,40-20-68 16,32-18-26-16,-1 6-16 15,-9 8-4-15,-21 13-2 16,-26 19-12-16,-5 2-9 16,-3 4-3-16,-24 12-8 15,-17 12-55-15,-18 10-178 16,-20 16-321-16,-9 0-601 0</inkml:trace>
  <inkml:trace contextRef="#ctx0" brushRef="#br0" timeOffset="91135.51">20563 3753 1311 0,'0'0'587'0,"0"0"-35"15,0 0-51-15,0 0-164 16,81-105-45-16,-60 90-71 0,-5 5-80 16,-7 10-39-1,-5 0-50-15,-4 10-52 0,0 24 0 16,0 12 0-16,0 5 0 15,-2-1 0-15,-3-8 0 16,3-16 0-16,2-18 0 16,11-8 0-16,29-28 0 0,20-27 0 31,38-25 0-31,36-24 0 16,29-14 0-16,-14 16 0 0,-29 27 0 0,-40 34 0 15,-28 28 0-15,12 13-171 16,-12 0-332-16,-15 6-329 0</inkml:trace>
  <inkml:trace contextRef="#ctx0" brushRef="#br0" timeOffset="130216.15">4217 11476 1582 0,'0'0'806'15,"0"0"-517"-15,0 0-88 16,0 0-95-16,0 0 17 16,0 0 25-16,56 0-19 15,-36 16-15-15,-2 6 16 16,2 0-71-16,0 4 1 16,2-2-42-16,1-2-17 15,1-6 11-15,10-5-10 0,3-11 4 16,14 0 24-16,7-21-21 15,10-13 1-15,1-10-10 16,-1-2 6-16,-3 2-9 16,-5 6 3-16,-6 9 0 15,-6 14-13-15,0 12 10 16,-6 3 1-16,0 17-2 16,0 13 2-16,0 4 2 15,1 2 0-15,-3-2 0 16,2-6-5-16,3-6 14 15,1-10-9-15,8-10 0 0,4-2 0 16,5-10 13 0,1-16-13-16,-1-4 0 0,-5-4 11 15,-7 6-4-15,-9 3-4 16,-9 10-3-16,-6 8 0 16,-2 7-3-16,-2 0 3 15,2 21 0-15,2 3 9 16,7 4 2-16,0-2-12 15,1-4 1-15,3-4 0 16,4-10 5-16,3-6-5 16,4-2 0-16,2-4 12 15,3-14-6-15,2-2 2 16,-6 0-8-16,0 4 1 0,-6 4-7 16,-1 4 6-1,-8 6 0-15,-3 2-12 0,-6 0 21 16,-4 0-9-16,-4 4 13 15,1 4-12-15,-4-4 10 16,1 2-11-16,-1-4 0 16,1 2 1-16,3-2 5 15,4-2-12-15,6 0-45 16,15 0-304-16,-5-12-551 16,-4 2-1243-16</inkml:trace>
  <inkml:trace contextRef="#ctx0" brushRef="#br0" timeOffset="130334.4">7531 11711 970 0,'0'0'1908'0,"0"0"-1670"16,0 0-238-16,0 0-464 16,0 0-1800-16</inkml:trace>
  <inkml:trace contextRef="#ctx0" brushRef="#br0" timeOffset="133974.88">27162 2657 1202 0,'0'0'1169'0,"0"0"-796"16,0 0-32-16,0 0-148 16,0 0-106-16,0 0-62 15,0 0-5-15,-47-6 47 16,29 26-13-16,2-2-1 16,3 0-20-16,7-2-21 15,4-4 16-15,2-2-17 16,0-4-4-16,2-2-1 0,9-4 3 15,3 0 12-15,-1 0 12 16,0-14-19-16,-2-6 22 16,-4-2-26-16,-5 2 1 15,-2 2 4-15,0 6-15 16,-9 5-8-16,-13 7-1 16,-7 0 0-16,-7 11 2 15,1 13 7-15,1 2 0 16,10 0-2-16,5 0 1 15,13-4 0-15,6-6-11 16,0-4-1-16,18-8 4 0,11-4 18 16,2 0-2-16,1-4 21 15,-3-14-27 1,-6-4 13-16,-7-2-9 0,-7-4-4 16,-7 4 15-16,-2-1-10 15,0 12-6-15,-17 4 2 16,-10 9-2-16,-4 0 0 15,-2 19-1-15,1 5-3 16,8 2-5-16,8 0 9 16,9-2 0-16,7-4-2 15,0-6-2-15,23-4 4 0,6-6-1 16,2-4 1-16,0 0 6 16,-4-12-6-16,-6-10 0 15,-4-4 10-15,-11-2 0 16,-4-2-10-16,-2 0 0 15,-2 6 8-15,-17 8-14 16,-10 8 6-16,-6 8-2 16,-2 1-10-16,-1 22 9 15,7 3 2-15,6 4-4 16,12 0-6-16,11-6 2 16,2-4 3-16,2-6 6 15,18-6-3-15,6-4 12 0,3-4-1 16,3 0-8-16,-6-16 6 15,-3-4 10-15,-8-6-15 16,-5 0-1-16,-10-2 30 16,0 2-29-16,0 6 27 15,-14 8-5-15,-6 7-23 16,-2 5 0-16,-3 3-1 16,3 17-7-16,4 2-1 15,2 4-3-15,10-2 12 16,6-4-6-16,0-4 6 15,0-4-12 1,0-4 9-16,2-4-14 0,4-4 16 0,-1 0 2 16,0 0 17-16,-1-8-16 15,-1-6-2 1,-3 2-23-16,-14 8-137 0,-12 2-212 16,-9 2-940-16</inkml:trace>
  <inkml:trace contextRef="#ctx0" brushRef="#br0" timeOffset="135512.21">28878 8015 2635 0,'0'0'510'0,"0"0"-356"16,0 0 17-16,0 0-60 16,0 0-48-16,-68 108 3 0,53-78-20 15,6-4-38-15,9-8 10 16,0-4-10-16,13-10-7 15,14-4 57-15,7 0-24 16,1-20-8-16,-4-8 2 16,-2-6-17-16,-8-2 11 15,-8 0-8-15,-11 1-7 16,-2 10 32-16,-9 9-19 16,-20 12-13-16,-9 4-2 0,-7 20 7 15,3 16-20-15,3 8 8 16,12 0 0-16,11-4-7 15,11-4 5-15,5-10 2 16,7-6 0-16,18-10 9 16,1-10-4-16,6 0-4 15,-1-8-1-15,-2-14 15 16,-5-8-14-16,-6-2 7 16,-4-4-8-16,-10 0 0 15,-4 4 0-15,0 8 0 0,-6 12 0 16,-13 10 0-16,-5 2 0 15,0 18 0 1,1 16 0-16,3 4-9 0,9 2 9 16,9-4-6-16,2-5-4 15,6-12 1-15,17-5 7 16,4-11 2-16,2-3 24 16,-3 0-18-16,1-18-7 15,-7-7 1-15,-7-1-2 16,-6-4 1-16,-7 2 2 15,0 0 0-15,-7 8 7 0,-12 6-8 16,-8 14 0-16,-2 0 0 16,-3 14 0-16,6 14 0 15,8 6 0-15,9-2 0 16,9-4 0-16,0-4 0 16,18-9 0-16,9-8 0 15,4-7 0-15,-2 0 0 16,0-11 0-16,-7-10 0 0,-6-3 0 15,-10-2 0 1,-6 2 0-16,0 0 0 0,0 6 0 16,-13 4 0-1,-3 8 0-15,1 6 0 0,-3 0 0 16,2 6 0-16,3 10 0 16,4 0 0-16,3-2 0 15,0-4 0-15,6 0 0 16,-2-6 0-16,-2-4-75 15,-3 0-538 1,5-4-1772-16</inkml:trace>
  <inkml:trace contextRef="#ctx0" brushRef="#br0" timeOffset="149676.16">21754 12968 1386 0,'0'0'357'15,"0"0"-102"-15,-117-85 61 16,65 53-99-16,1 9-83 16,0 6-25-16,-3 15-6 15,-8 2-15-15,-10 28-33 16,-10 21-12-16,-25 29 11 16,-20 34-21-16,-17 38 2 15,1 15-22-15,22-5-12 0,30-7-1 16,29-15 1-16,17 4 9 15,19 3 35-15,18 1-24 16,8-3 3-16,25 1-7 16,20 2-17-16,8-2-7 15,7 1 6-15,4-6 2 16,2-5 3-16,3-4-2 16,2-10 8-16,3-2-10 15,5-7-1-15,-8-21-10 16,-5-16 11-16,-13-15-1 15,-2-13 1-15,7 10 1 16,5 4 5-16,3 2-6 16,-5-6-12-16,-8-6 3 0,-2-9 8 15,-4-9 1-15,-3-2 5 16,1-8-5-16,-3-8 8 16,3-6-8-16,4-2-14 15,0-6 13-15,7 0-17 16,-1-14-31-16,5-8 40 15,1-4 9-15,1-2 0 16,2-8 6-16,2-3 3 16,-2-3-9-16,-1-6 34 0,-5-14 14 15,-1-20 9-15,1-34-23 16,0-45-4-16,-4-21-19 16,-12-15-10-16,-18 1-2 15,-15 17 1-15,-9-5 0 16,-19 1 0-16,-29 5 1 15,-23-3 17-15,-18 1-6 16,-11-11-12-16,-5-17-63 16,27 45-212-16,14 21-830 0</inkml:trace>
  <inkml:trace contextRef="#ctx0" brushRef="#br0" timeOffset="150777.73">25549 11333 854 0,'0'0'114'16,"-120"-30"-75"-16,43 14 85 0,-7-2 2 16,4 4-82-1,4 2-9-15,0 0 2 0,3 6 20 16,-5 2-38-16,-5 4-19 16,-3 0 13-16,-9 8-12 15,0 16 0-15,-3 10 28 16,0 8-16-16,7 12 20 15,6 13-12-15,1 23-20 16,3 30 24-16,8 32-21 16,11 19-2-16,23 0 8 0,22-7-9 15,17-6-1 1,0 11 0-16,21 5 1 0,20 11 9 16,10 7-10-16,9-1 0 15,8-1 5-15,9-1-4 31,10-11 8-31,9 1 13 0,10-5 38 0,8-7 10 16,2-9 6 0,0-8-41-16,-3-7-10 0,-1-9-15 15,-5-14-11-15,0-5 1 16,-16-25-37-16,-13-16 22 16,-13-14-17-16,0-2 31 15,12 9-14-15,15 13 14 0,30 14 1 16,24 12 0-16,14 3 0 15,2-7 84-15,-33-22-21 16,-34-30 10-16,-40-20 40 16,-8-3-95-16,4-8 1 15,4 2-10 1,8-7-8-16,-7-14 29 0,-1 0-18 16,3-32 4-16,9-21-16 15,8-15-72-15,13-16-157 16,5-8-100-16,8-4-44 15,-1 3 20-15,-2 3 165 16,-11 2 188-16,-10 3 124 16,-12 3 202-16,-13-2 11 15,-9 0 3-15,-2-20-117 0,-1-25-85 16,5-27-95-16,0-13-31 16,-10 7-11-16,-8 3 5 15,-11 19-12-15,-12 4-47 16,-4 0-46-16,-27-3-25 15,-26-9-24-15,2 32-97 16,-7 7-447-16</inkml:trace>
  <inkml:trace contextRef="#ctx0" brushRef="#br0" timeOffset="151769.01">24062 16338 1401 0,'0'0'559'0,"0"0"-208"15,0 0-14-15,-142-27-164 16,91 27-31-16,-5 5-53 16,0 26 4-16,1 10 41 15,1 18-51-15,7 11 0 16,7 6-4-16,13 12-22 16,10 3 24-16,8-3-28 15,9 2-2-15,0-2-15 0,20-6-26 16,9-7 1-16,4-7-11 15,5-6 6-15,7-8 6 16,1-10-11 0,6-8 10-16,4-9 14 15,2-14-25-15,1-8 14 0,4-5-14 16,4 0 1-16,0-14 6 16,2-13-7-16,2-3-7 15,-4-2 6-15,0-8-22 16,-3-4 22-16,-6-6 1 0,-7 2 0 15,-8-6 13-15,-10-5 10 16,-10 1 8-16,-10-10 20 16,-13 2-27-16,0-10 12 15,-15 0-10-15,-20 0-2 16,-4 1-24-16,-8 7 0 16,-6 10 0-16,-5 10 0 15,-3 12 0-15,1 14 0 16,4 8 0-16,6 1 0 15,7-1 0-15,14 1-339 16,16-10-922-16</inkml:trace>
  <inkml:trace contextRef="#ctx0" brushRef="#br0" timeOffset="151910.04">24991 16240 2483 0,'0'0'489'16,"0"0"-489"-16,-119 30-820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6:59:37.867"/>
    </inkml:context>
    <inkml:brush xml:id="br0">
      <inkml:brushProperty name="width" value="0.05292" units="cm"/>
      <inkml:brushProperty name="height" value="0.05292" units="cm"/>
      <inkml:brushProperty name="color" value="#FF0000"/>
    </inkml:brush>
  </inkml:definitions>
  <inkml:trace contextRef="#ctx0" brushRef="#br0">1572 2649 770 0,'0'0'189'15,"0"0"-189"-15,158 70-182 16,-77-40-396-16</inkml:trace>
  <inkml:trace contextRef="#ctx0" brushRef="#br0" timeOffset="967.76">1390 4383 689 0,'0'0'329'0,"0"0"-34"16,0 0 18-16,0 0 74 15,0 0-14-15,0 0-1 16,-42-110-52-16,35 90-40 15,0 4-27-15,-6 4-62 16,-8 6-37-16,-5 6-14 16,-8 16-140-16,-6 42 0 15,3 40 0-15,12 7 0 16,19-5 0-16,8-14 0 0,40-24 0 16,22-6 0-16,21-10 0 15,13-25 0 1,0-21 0-16,-5-25 0 15,-12-26 0-15,-19-14 0 16,-20-9 0-16,-19-6 0 16,-21-7 0-16,-2 0 0 15,-29 0 0-15,-13 9 0 0,-7 12 0 16,0 20 0-16,4 20 0 16,5 22 0-16,7 5 0 15,2 35 0-15,0 18 0 0,2 11 0 16,2 5 0-1,0-2 0-15,4-10 0 16,6-12 0-16,1-15 0 0,9-13 0 31,3-14 0-31,2-4 0 16,-2 0 0-16,-3-21 0 16,-5-4 0-16,0-1 0 15,-2-1 0-15,7 7 0 0,5 6 0 16,2 8 0-16,0 6 0 15,16 0 0-15,17 8 0 0,16 20 0 16,9 13 0-16,6 9 0 16,5 8 0-16,1 2 0 15,-1 2 0-15,-5-8 0 16,-6-8 0-16,-4-11 0 16,-10-20-23-16,-4-15-125 15,7-33-169-15,-9-22-346 16,-5-11-503-16</inkml:trace>
  <inkml:trace contextRef="#ctx0" brushRef="#br0" timeOffset="1093.88">2323 4167 2070 0,'0'0'956'0,"0"0"-446"0,0 0-266 16,0 0-101-16,0 0-115 15,0 0-28-15,0 0-129 16,36 18-418-16,-10 6-587 0</inkml:trace>
  <inkml:trace contextRef="#ctx0" brushRef="#br0" timeOffset="1235.09">2555 4732 2381 0,'0'0'813'0,"0"0"-354"0,0 0-277 15,0 0-88-15,0 0-94 16,0 0-128-16,0 0-329 15,-40-110-555-15</inkml:trace>
  <inkml:trace contextRef="#ctx0" brushRef="#br0" timeOffset="1392.87">2749 4343 983 0,'0'0'1857'15,"0"0"-1284"-15,0 0-298 16,0 0-119-16,0 0-101 15,0 0-38-15,165-112-17 16,-116 81-63-16,-18 18-312 0,-13 8-394 16,-18 5-624-16</inkml:trace>
  <inkml:trace contextRef="#ctx0" brushRef="#br0" timeOffset="1669.88">1682 5346 2670 0,'0'0'687'0,"0"0"-351"15,0 0-154-15,0 0-53 0,0 0-37 16,0 0-92-16,162-30 0 16,-14-11 0-1,47-14 0-15,24-8 0 0,-10 3 0 16,-28 8 0-1,-59 18 0-15,-40 10 0 0,-37 12 0 16,-20 6 0-16,-12 0 0 16,-2 4 0-1,-4 0 0-15,-5 2 0 16,1 0-95-16,-3 0-706 0,2 0-1311 0</inkml:trace>
  <inkml:trace contextRef="#ctx0" brushRef="#br0" timeOffset="2859.63">6077 5426 1098 0,'0'0'516'16,"0"0"-239"0,0 0 253-16,0 0-61 0,0 0-231 15,0 0 47-15,0 0-71 16,-13-42-47-16,13 42-73 16,0 8-76-16,0 10 14 0,0 8-31 15,7 0-1 1,9 0 2-16,3-6-2 0,4-10 0 15,-3-6-27-15,0-4 18 16,-4-4 9-16,-8-16 0 16,-3-6 8-16,-5-2 37 15,0 2-38-15,-13 8 20 16,-8 8-6-16,-1 10-1 16,0 0-2-16,0 22-18 15,7 12 0 1,3 4-8-16,12 2 9 0,0-4-2 15,8-5-7-15,19-13-15 16,5-9 22-16,3-9-14 16,-1 0 15-16,-8-14 1 15,-8-8 8-15,-11-4 0 16,-7-2 5-16,-4 2-5 16,-19 4 49-16,-4 6-58 15,1 6 0-15,4 6 0 0,6 4 0 16,7 0 0-16,7 22-20 15,2 4-230-15,0-6-542 0</inkml:trace>
  <inkml:trace contextRef="#ctx0" brushRef="#br0" timeOffset="3299.34">5643 4329 2254 0,'0'0'876'0,"0"0"-414"15,0 0-216-15,0 0-84 16,0 0-126-16,0 0-35 15,0 0 21-15,60 124-22 0,-22-49 0 16,-2 1 3-16,-2-6 5 16,-3-14 4-16,-7-14-12 15,-6-18 0-15,-7-14 2 16,-2-10 4-16,-2-6-6 16,-1-26 6-16,6-20-6 15,-1-12 0 1,2-13 0-16,1 0 0 0,-4 2 0 15,-3 15 0-15,-3 14 0 16,-4 22 0-16,3 18 0 16,-1 6 0-16,5 32-54 15,8 50-116-15,-1-6-316 16,-1-3-623-16</inkml:trace>
  <inkml:trace contextRef="#ctx0" brushRef="#br0" timeOffset="3535.32">6505 4634 2429 0,'0'0'722'0,"0"0"-260"16,0 0-237-16,0 0-84 15,0 0-83-15,0 0-19 0,0 0-19 16,2 48-20-16,6 8 0 15,0 12 0-15,1 7 0 16,0-3 0 0,0-2 0-16,-9 4-71 0,0-18-482 15,-4-16-1088-15</inkml:trace>
  <inkml:trace contextRef="#ctx0" brushRef="#br0" timeOffset="6801.29">7341 8929 1575 0,'0'0'650'0,"0"0"-151"15,0 0-32-15,0 0-174 16,0 0-96-16,0 0-53 16,0 0-95-16,0-34-11 15,-3 50-34-15,3 6-2 16,0 4 10-16,0-2-12 16,0-4 0-16,12-6-2 15,-1-7-10-15,0-7-6 16,1 0 17-16,-2-9 1 15,-3-13 27-15,-5-6-27 16,-2-2 9-16,0 2 18 0,-9 6-18 16,-8 6-1-16,-1 10-8 15,-3 6 10-15,0 6-22 16,-2 22 3-16,5 12 9 16,7 2-10-1,9 3 14-15,2-8-10 0,13-8-1 16,14-11-20-16,6-15 26 15,1-3-20 1,-5-5 21-16,-7-22 3 16,-9-5 3-16,-13-2 15 0,0 0 3 0,-2 2-23 15,-15 4 23-15,-4 12-24 16,1 16-30-16,-6 36-143 16,6 18-428-16,4 6-543 0</inkml:trace>
  <inkml:trace contextRef="#ctx0" brushRef="#br0" timeOffset="7336.7">7089 9912 1800 0,'0'0'870'0,"0"0"-369"0,0 0-17 15,0 0-213-15,0 0-160 16,0 0-87-16,0 0-18 15,12 28 23 1,14 28-29-16,8 12 0 0,-3 8 0 16,-3 2 0-1,-1-3 0-15,-4-9 0 0,-5-16 0 16,-7-14 0-16,-5-14 0 16,-2-14 0-16,-4-8 0 0,3 0 0 15,-3-24 0 1,3-16 0-16,1-20 0 15,9-29 0-15,3 2 0 0,3-6 0 16,2 7 0-16,-6 24 0 16,1 8 0-16,-3 17 0 15,-3 19 0-15,-4 17-56 32,1 1-125-32,5 40-160 15,0 4-200-15,-3 2-523 0</inkml:trace>
  <inkml:trace contextRef="#ctx0" brushRef="#br0" timeOffset="7701.69">7735 10373 1657 0,'0'0'604'15,"0"0"-268"-15,0 0-69 16,0 0-134-16,0 0-84 15,0 0 18-15,-13-111 80 0,13 103 10 16,0 5 28-16,0 3-31 16,0 0-47-16,0 0-26 15,-2 0-26-15,-2 0-22 16,-2 18 3-16,-2 14-30 16,-1 16 8-16,-3 10-14 15,0 6-4-15,1 2 4 16,-3-3-6-16,3-8 6 15,2-10 18-15,4-13-18 16,3-14 0-16,2-10 0 0,0-8-12 16,4 0 6-16,19-14-27 15,12-10 25-15,13-4-7 16,5 2-99-16,2 6-108 16,-5 10-136-16,-11 10-328 15,-12 0-70-15,-11 6-398 0</inkml:trace>
  <inkml:trace contextRef="#ctx0" brushRef="#br0" timeOffset="7891.5">7909 10655 980 0,'0'0'681'15,"0"0"-184"-15,0 0-32 0,-24-136-146 16,21 94-37-16,3 4-13 16,0 6-77-1,0 10-31-15,0 8-53 0,0 10-39 16,0 4-8-16,0 20-49 15,5 18-12-15,1 16 0 16,2 13 0-16,-4 9 0 16,-4 4 0-16,0 30-65 15,0-22-310-15,-14-17-780 0</inkml:trace>
  <inkml:trace contextRef="#ctx0" brushRef="#br0" timeOffset="8693.79">11184 8961 664 0,'0'0'570'0,"0"0"-271"15,0 0 189-15,0 0-102 16,7-114 130-16,-7 104-221 0,0 4 14 16,0 6-33-16,-2 0-117 15,-11 6-63-15,-3 16-58 16,-2 6-38-16,6 4 0 15,6 0 0-15,6-4 0 16,0-8 0-16,12-9 0 16,9-11-23-16,2 0 17 15,2-15-6-15,-8-13 12 16,-7-4 0-16,-8-2 0 16,-2 6 13-16,-10 8-11 0,-14 8-2 15,-3 12 18 1,-4 0-10-16,0 26-8 0,6 10 0 15,9 0 0 1,12 0-11-16,4-8 8 0,4-7-7 16,21-13 4-16,2-7-9 15,-2-1 13-15,-3-1-37 16,-11-16-63-16,-5 5-174 16,-6 6-605-16</inkml:trace>
  <inkml:trace contextRef="#ctx0" brushRef="#br0" timeOffset="9097.29">11215 9811 1883 0,'0'0'821'16,"0"0"-230"-16,0 0-140 15,0 0-266-15,0 0-112 16,0 0-25-16,0 0-4 16,25 131-44-16,-7-53 0 15,0 4 0-15,0-2 0 16,-1-8 0-16,4-13 0 15,-3-19 0-15,-1-20 0 16,-1-20 0-16,-3-8 0 16,3-34 0-1,-1-19 0-15,1-12 0 0,-3-10 0 16,0-1 0-16,-1 6 0 0,-1 12 0 16,-3 17 0-16,2 21 0 15,1 20 0-15,0 8-138 16,9 44-167-16,-2 6-357 15,-3-1-909-15</inkml:trace>
  <inkml:trace contextRef="#ctx0" brushRef="#br0" timeOffset="9537.53">11895 10172 1852 0,'0'0'933'0,"0"0"-326"0,0 0-304 15,0 0-156-15,0 0-82 16,125-118-46-16,-85 102 10 16,-4 10-28-1,-11 6 5-15,-8 6-6 16,-11 20-19-16,-6 10 5 0,0 4-1 16,-8 5 8-1,-15-4 7-15,4-2 0 0,3-11 1 0,7-10-1 16,7-8-10-1,2-8 4-15,0-2 1 0,22 0 5 16,12 0 42-16,3-10-30 16,5 2 4-16,1 4-16 15,-5 4-9 1,-7 0 2-16,-8 8 6 0,-8 12 1 16,-11 4 11-16,-4 4-2 15,-13 4 18-15,-22 0 4 16,-17 0-8-16,-8-2 32 15,-7 0-55-15,1-3 0 16,5-9 0-16,-11-18 0 16,20 0-374-16,9-11-1677 0</inkml:trace>
  <inkml:trace contextRef="#ctx0" brushRef="#br0" timeOffset="11725.32">12851 4073 1555 0,'0'0'586'16,"0"0"-413"-16,0 0 27 0,0 0-84 15,-9 108-77-15,13-90-18 16,7-4 0-16,-1-8 43 16,1-6 100-16,3 0 34 15,1-19-30-15,1-8-29 16,-1-5-61-16,-4-3-21 0,-6 7-2 15,-3 9-8-15,-2 10 17 16,0 9 11-16,-16 9-27 31,-3 20-22-31,-2 11-25 0,3 3 7 0,7-5-8 16,11-6-2-16,0-8 1 16,7-10 0-16,17-10 1 15,3-4 12-15,2-6-11 16,-4-18 15-16,-4-6-7 15,-9-4-1-15,-10 0-8 32,-2-3 5-32,-7 7-4 0,-17 8 19 0,-5 11-19 15,-2 11 11-15,2 0 0 0,2 19-12 16,9 12 0 0,11-4-7-16,7 0-10 0,0-7-37 15,36-8-196-15,-3-6-285 31,1-6-468-31</inkml:trace>
  <inkml:trace contextRef="#ctx0" brushRef="#br0" timeOffset="12102.22">13484 3886 1998 0,'0'0'861'16,"0"0"-377"-16,0 0-140 16,0 0-133-16,0 0-97 15,0 0-69-15,33 102-6 16,-12-31-39-16,5 7 0 16,5-4 0-16,0-8 0 15,0-14 0-15,-2-16 0 16,-2-16 0-16,-4-18 0 15,-5-2 0-15,-1-32 0 0,-1-14 0 16,-5-12 0 0,0-12 0-1,-6-5 0-15,-1-3 0 16,-4 6 0-16,0 14 0 16,0 18 0-16,0 24 0 15,0 16 0-15,7 52-263 16,-1 8-247-16,3 4-515 0</inkml:trace>
  <inkml:trace contextRef="#ctx0" brushRef="#br0" timeOffset="12464.15">14195 4273 1674 0,'0'0'1357'0,"0"0"-870"16,0 0-209-16,0 0-157 16,0 0-77-16,129-80-25 15,-90 80-17-15,-7 0-4 16,-12 20-4-16,-11 16-24 16,-9 10 29-16,0 6-9 15,-18 2 10-15,-6-3 2 0,-1-7 8 16,8-12-2-16,7-10 28 15,6-11-17-15,4-8 20 16,6-3-31-16,28-8 33 16,13-14-41-16,13-9 0 15,9-2 0-15,-2 0 0 16,-7 5 0-16,-11 6 0 16,-18 8 0-16,-12 8 0 15,-11 2 0-15,-8 4 0 16,0 0 0-16,0 0 0 15,-12 0-14-15,-3 6-516 16,-3 0-877-16</inkml:trace>
  <inkml:trace contextRef="#ctx0" brushRef="#br0" timeOffset="15604.46">10683 6088 859 0,'0'0'556'0,"0"0"-404"0,0 0-20 16,0 0-10-16,0 0-41 16,0 0 47-16,0 0 49 15,0 0-16-15,0 2-11 16,0-2-47-16,0 0 3 15,0 0-6-15,0 0-30 16,0 0-3-16,0 0-14 16,-2 2 3-16,0 3 4 15,-2 4-12-15,-2 1 36 16,2 0-30-16,2-2-45 16,2-4-2-16,0-2-7 15,0-2 8-15,0 0 16 0,2 0 10 16,10-14 34-16,-1-2-8 15,-3-4-33-15,-6-2 37 16,-2 1 1-16,0 6-7 16,0 0 1-16,-13 8-25 15,-5 4-1-15,3 3-1 16,-3 0-32-16,3 14 4 16,3 7-4-16,8 1 0 15,4 2 5-15,0-4-5 16,11-4 7-16,11-6-7 15,7-4-3-15,0-6 3 0,-2 0 0 16,-5 0-2-16,-7-4 2 16,-7-6 1-16,-8-4 6 15,0-1 13-15,0 0-19 16,-10-1 5-16,-5 4-6 16,1 1 0-16,1 7 14 15,-1 4-14-15,6 0 0 16,1 0 0-16,1 17-21 15,4-1 12-15,2 0-3 16,0-2 12-16,0-4-6 0,0-4 7 16,4-4-1-1,0-2 3-15,1 0 6 0,-5 0-5 16,0-4 7-16,0-8-11 16,0-2 25-16,0-1-17 15,-2 4-1-15,-5 3-7 16,1 4-6-16,0 4-13 15,6 20-158-15,0 12-198 16,0-2-523-16</inkml:trace>
  <inkml:trace contextRef="#ctx0" brushRef="#br0" timeOffset="16392.97">10583 5446 1365 0,'0'0'594'0,"0"0"-262"0,0 0 171 15,0 0-240-15,0 0-52 16,0 0-48-16,0 0-49 16,-31-40-10-16,31 40-56 15,0 0 3-15,0 14-20 0,0 14 28 16,13 8-1-1,7 10-46-15,0 6-12 0,4 1 11 16,1-6-1-16,0-8-10 16,-6-11 0-16,-3-12 0 15,-3-10 3-15,-1-6-2 16,1-4 20-16,-2-20 28 16,3-8-17-16,-1-11 29 15,-2-2-61 1,-4-5 0-16,-3-1 0 0,-4 7 0 15,2 10 0-15,-2 10 0 0,0 10 0 16,0 10 0 0,3 4 0-16,6 10-95 0,0 12-435 15,2 2-481-15</inkml:trace>
  <inkml:trace contextRef="#ctx0" brushRef="#br0" timeOffset="16761.2">11138 5600 1640 0,'0'0'834'0,"0"0"-491"0,0 0 119 16,0 0-258-16,0 0-66 16,0 0-33-16,0 0-35 15,-2 17 1-15,-4 5-41 16,4 2-17-16,2-1-1 15,0-5-12-15,2-1 13 16,17-7-1 0,5-4-4-16,5 0-1 0,3-4-7 15,-1 2-1-15,-4 2 1 16,-4 2 0-16,-4 2 6 16,-9 6-6-16,-2 0-1 0,-8 4-5 15,0 2-9-15,-14 0 7 16,-13 0 8-1,-6-2 2 1,-7-6-2-16,-16-14-71 16,12 0-296-16,5-2-651 0</inkml:trace>
  <inkml:trace contextRef="#ctx0" brushRef="#br0" timeOffset="16902.72">11186 5450 2218 0,'0'0'930'0,"0"0"-566"0,0 0-76 16,116-60-179-16,-45 30-98 15,14-12-11-15,-20 8-347 16,-20 6-1072-16</inkml:trace>
  <inkml:trace contextRef="#ctx0" brushRef="#br0" timeOffset="19000.04">7938 6840 1324 0,'0'0'399'0,"0"0"-27"15,0 0-11-15,0 0-72 16,0 0-115-16,0 0-6 16,0 0-18-16,0-11-4 15,0 11-41-15,0 0-30 16,0 0-22-16,0 0-41 16,0 11-11-16,0 3 8 15,0 0-9-15,0 0 13 0,13-4-13 16,6-4-1-16,0-6-7 15,1 0-25-15,1 0 15 16,-6-14 17-16,-3-5 1 16,-6 0 9-16,-6 1 5 15,0 0 2-15,-2 1 11 16,-12 8-19-16,-3 7 14 16,1 2 7-16,-2 0-19 15,4 15 11-15,4 8-19 16,3-1-1-16,7 0 5 15,0-2-6-15,0-6-8 16,9-6 7-16,6-6 2 16,3-2 16-16,0 0 0 15,-2-4-5-15,-3-10-2 0,-6 0-10 16,-5-2 0-16,-2-1 6 16,0 2 0-16,-12-2 16 15,-3 8-16-15,1 0 9 16,1 9-12-16,3 0-3 15,0 14-7-15,6 11 6 16,4 5 1-16,0 0 5 16,0-4-4-16,16-6 6 15,3-8-7-15,4-8-8 16,-1-4 8-16,-5 0-2 16,-3-14 2-16,-7-6 18 15,-7-2-12-15,0 0 7 0,0 0-2 16,-17 0-11-16,-2 5-1 15,-1 8-11-15,5 5-50 16,-3 5-230-16,5 20-390 16,1-2-239-16</inkml:trace>
  <inkml:trace contextRef="#ctx0" brushRef="#br0" timeOffset="19456.79">7891 6029 2227 0,'0'0'689'0,"0"0"-335"15,0 0-26-15,0 0-156 16,0 0-112-16,0 0-36 0,0 0 26 16,25 67 1-1,-3-25-30-15,3 4-6 0,-1 0-15 16,0-2 16-16,-1-6-15 16,-3-8 5-16,-7-8-2 15,-2-8-3 1,-3-6-2-16,-4-5 1 0,-2-3 0 15,-2 0 24-15,4-12-4 16,1-16 14-16,-1-11-34 16,5-9 0-16,-2-2 0 15,2 2 0-15,-5 6 0 16,0 13 0-16,1 14 0 16,0 11 0-16,-1 4 0 0,7 30-203 15,0 6-326-15,1-2-607 16</inkml:trace>
  <inkml:trace contextRef="#ctx0" brushRef="#br0" timeOffset="19834.14">8606 6170 1706 0,'0'0'1042'16,"0"0"-688"0,0 0 119-16,0 0-302 0,0 0-111 15,0 0 3-15,0 0 2 16,-21 126-10-16,11-72-1 16,6 0-48-16,4-4 8 15,0-7-14-15,2-7 1 16,14-12 4-16,4-8-5 15,0-10 0 1,2-6 15-16,-1 0-3 0,-2-14-12 16,-3-6 0-16,-7-6 0 0,-5-4 0 15,-4 2 0-15,0-1 0 16,-13 7 0-16,-9 11 0 16,-8 11 0-16,-5 1 0 15,-21 56-32 1,10-3-510-16,7-4-1084 0</inkml:trace>
  <inkml:trace contextRef="#ctx0" brushRef="#br0" timeOffset="22734.16">6038 5446 712 0,'0'0'758'16,"0"0"-487"-16,0 0 32 16,0 0-23-16,0 0-108 15,0 0-47-15,0 0-67 16,-32-40-39-16,48 40 35 0,4 6 7 15,2 6 35 1,3 0 7-16,0-2-28 0,-1 2-2 16,0-2-26-16,-1 0-5 15,-1 2 30-15,0 4-38 16,3 6 18-16,-1 6 23 16,5 7-31-16,3 2-4 31,3 6-13-31,3 3 2 0,5 0 25 0,1 0-33 15,3-2 16 1,-1 2 22-16,6-2-29 0,-2 2 21 0,4-1-14 16,-2 0-11-16,2 4 16 15,-2-3-36-15,2 0 1 16,0-2 10-16,2 1-11 16,-4-4 12-1,4 1-11-15,0 1-1 0,0-3-1 16,0 0-5-16,-3 0-5 15,0-2 4 1,-3-2 2-16,-2-2 6 0,0-4-7 16,-4-2 9-16,-1-4-6 15,-4-2-3-15,1 0-4 0,-4-1 4 16,-3-2 1-16,-2 2 33 31,-4 1-34-31,-2-4 0 0,-3 0 0 0,-4-2 0 16,0 0 0-16,-1-4 0 15,-1 2 0-15,-1-4 0 32,-1 2 0-32,-1-2 0 0,1-2 0 0,-5 0 0 31,-1 0 0-31,0-2 0 16,-4 0 0-16,0-2 0 0,1 0 0 15,-5 0 0-15,2-2 0 16,-2-2 0-16,0 0 0 15,0 0 0-15,0 0 0 16,0 0 0-16,0 0 0 16,0 0 0-16,0 0 0 15,0 0 0-15,0 0 0 16,0 0 0-16,0 0 0 16,0 0 0-16,0 0 0 15,0 0 0-15,0 0 0 0,0 0 0 16,-13 0 0-1,-5 0-81-15,-7 0-844 0</inkml:trace>
  <inkml:trace contextRef="#ctx0" brushRef="#br0" timeOffset="25131.78">6138 5380 1026 0,'0'0'272'15,"0"0"-86"-15,0 0 76 16,0 0-1-16,0 0-82 15,0 0-27-15,-3-36 53 16,3 36-46-16,0 8-78 16,0 18 13-16,5 10 35 0,6 8-23 15,5 10-27-15,2 7-5 16,4 8-7-16,2 6-18 16,5 7-5-16,7 20 11 15,7 22-19-15,3 19 14 16,3 3-8-16,-9-25 9 15,-9-31-6-15,-8-28-12 16,-1-6 10-16,2 12-5 16,5 9-17-16,4 11 9 15,-4-2 0-15,0 0 6 0,-4-3 0 16,0-1-18-16,0-6-5 16,-1-6-2-16,0-2-2 15,3-3 7-15,0-4-15 16,2 4 11-16,2 1 2 15,0 0-8-15,-2 0 3 16,-2 0-2-16,-2-1 2 16,-6-4-9-16,-3 0 0 15,-1-3 0-15,-3-4 0 0,-1-2 0 16,0-2 0-16,-2-4 0 16,2-3 0-16,0-1 0 15,3-4 0-15,-1 0 0 0,1 0 0 31,-1-4 0-31,-2 0 0 0,0-2 0 16,0 0 0-16,-1-2 0 16,-4 2 0-16,-2-1 0 0,3 1 0 15,-3 0 0-15,3-2 0 16,0 0 0-16,2-2 0 16,-1 0 0-16,0-2 0 15,0-2 0-15,-1-1 0 16,-1-4 0-1,-1 2 0-15,0-2 0 0,-5-1 0 16,2-1 0-16,-2-2 0 0,0-2 0 16,2-3 0-16,-2-4 0 15,2-2 0-15,-2-1 0 16,0 0 0-16,3-3 0 16,-3 0 0-16,0 0 0 15,0 0 0 1,0 0 0-16,0 0 0 15,0 0 0-15,0 0 0 16,0 0 0-16,0 0-11 0,-5-18-166 0,-7 1-512 31,2-2-1363-31</inkml:trace>
  <inkml:trace contextRef="#ctx0" brushRef="#br0" timeOffset="27657.85">8232 6888 1343 0,'0'0'550'0,"0"0"-246"15,0 0 50-15,0 0-105 0,0 0-92 16,0 0-18-16,0 0 20 15,0-6-16-15,0 6-48 16,0 0-14-16,0 0-3 16,0 0-12-16,-4 0 3 15,-3 10-12-15,-4 10-8 16,-5 8 5-16,-4 10-10 16,0 4-8-16,-2 6-11 15,-3 4-8-15,0 3 10 16,2-1-27-16,-2 4 0 0,2 0 0 15,-1 0 0-15,0 2 0 16,1 2 0-16,-1 3 0 16,1-1 0-16,2 2 0 15,-2-2 0-15,3 1 0 16,0-6 0-16,2 0 0 16,-2-5 0-16,2-4 0 15,-2-2 0-15,0-4 0 16,0 0 0-16,0 0 0 15,-1 1 0-15,0-3 0 16,0 2 0-16,-1-2 0 0,2-4 0 16,0-4 0-16,3-4 0 15,1-4 0-15,3-4 0 16,1-1 0-16,1-2 0 16,-1-1 0-16,2 0 0 15,-1 0 0-15,1 3 0 16,0-3 0-16,1 1 0 15,0 2 0-15,0-3 0 16,0 0 0-16,0-2 0 16,0 0 0-16,2 0 0 15,1-2 0-15,-1 2 0 0,1-2 0 16,-2 0 0-16,4-2 0 16,0 2 0-16,0-2 0 15,-1 2 0-15,1 0 0 16,-1 0 0-16,0 0 0 15,1-2 0 1,2 0 0-16,0 2 0 0,-1-2 0 16,1 2 0-16,-2 0 0 15,2 0 0-15,-3 3 0 16,0-3 0 0,1-1 0-16,0 0 0 0,1-3 0 15,1-4 0-15,0 0 0 0,2-4 0 16,0 0 0-16,0-2 0 15,0 0 0-15,0 0 0 16,0 0 0-16,0 0 0 16,0 0-44-16,0-10-122 15,0-10-199-15,0-2-803 0</inkml:trace>
  <inkml:trace contextRef="#ctx0" brushRef="#br0" timeOffset="29958.1">7321 9078 773 0,'0'0'504'16,"0"0"-271"-16,0 0 35 16,0 0-16-16,0 0-15 0,0 0-46 15,0 0-8-15,-16-25-29 16,16 23-30-16,0 2 7 16,0 0-8-16,0-1 0 15,0 1-11-15,0-3-11 16,0 3-7-16,0 0-19 15,0 0-18-15,0-1-6 16,4 1-22 0,15-3 1-16,10 2 10 0,8 1-22 15,13 0 6-15,3 0-13 16,9 0-2-16,8 0 10 16,3 0-17-16,3 0 14 15,2 1 7-15,2 2-10 16,2-3 29-16,3 0-8 15,0 0-34-15,4 0 0 0,-2 0 0 16,-1 0 0-16,1 0 0 16,-2 0 0-16,2-3 0 15,-2 2 0-15,-1 1 0 16,-1 0 0-16,-8 0 0 16,-3 0 0-16,-7 0 0 15,-5 0 0-15,0 0 0 16,-2 0 0-16,4 0 0 0,-1 0 0 15,1 0 0 1,0 0 0-16,-4 0 0 0,-3 0 0 16,-1 0 0-16,0 0 0 15,-4 0 0-15,0 0 0 16,-3 0 0 0,-5 0 0-16,-2 0 0 0,-5 0 0 15,0 0 0-15,-9 0 0 16,-2 0 0-16,-3 0 0 15,-2 0 0-15,-1 0 0 16,1 0 0-16,0 0 0 16,3 0 0-16,1 0 0 15,-1 0 0-15,2 0 0 0,1 0 0 16,0 0 0-16,2 0 0 16,2 0 0-16,0 0 0 15,-3 0 0-15,0 0 0 16,1 0 0-16,-2-3 0 15,-2 2 0-15,-2-2 0 16,2 1 0 0,-3 2 0-16,-1-1 0 0,2 1 0 15,-3 0 0-15,-1-3 0 16,-1 3 0-16,2 0 0 16,0 0 0-16,-3-1 0 0,-1 1 0 15,-1 0 0 1,-4 0 0-16,-4 0 0 15,1 0 0-15,-1 0 0 16,1 0 0-16,2 0 0 0,-2 0 0 16,0 0 0-16,-1 0 0 15,-3 0 0-15,-2 0 0 16,0 0 0-16,0 0 0 16,0 0 0-16,0 0 0 15,-17 0 0-15,-8 0-38 0,-6 0-984 0</inkml:trace>
  <inkml:trace contextRef="#ctx0" brushRef="#br0" timeOffset="32432.86">8143 7002 849 0,'0'0'298'0,"0"0"-146"15,0 0 13-15,0 0-21 16,0 0-43-16,0 0-40 15,0 0 27-15,-13 0 53 16,11 0 45-16,-5 0-6 16,3 0 8-16,-2 0-37 0,0 0-49 15,2 0 22-15,-1 0 9 16,1 0-15-16,2 0-8 16,2 0-36-16,-2 0 3 15,2 0 1-15,0 0-15 16,0 0 7-1,0-2-28-15,0-2 3 0,0 2 27 16,0-2-25-16,0-2-10 16,13 0-19-16,11-4-10 15,12 0 14-15,11-2-22 16,10 0 0-16,11 0 1 16,7 0-1-16,4-4 7 15,5 0-5-15,0-2-1 0,-1 0 14 16,-1-2-15-16,-4 0 8 15,-2 0 20-15,-4-1-1 16,-3 3 5-16,-3 2-13 16,-1-2-7-16,4 2-12 15,0-2 0-15,2 0 0 16,3 2 0-16,-2 0 0 16,-4 0 0-16,-1 2 0 15,-9 0 0-15,-2 2 0 16,-10 0 0-16,-3 0 0 0,-5 2 0 15,-1 0 0-15,3 0 0 16,1-2 0-16,3 0 0 16,1-2 0-16,-1 2 0 15,-4 0 0-15,-1 2 0 16,-6 2 0-16,-4 0 0 16,-2-1 0-1,-3 1 0-15,1 2 0 0,-3-2 0 16,1 3 0-16,-6-1 0 15,1-1 0-15,-3 1 0 0,-1 2 0 16,1-1 0-16,-1 1 0 16,-1-3 0-1,0 1 0-15,1 1 0 0,-1-2 0 16,1 3 0 0,-3-2 0-1,0 2 0-15,0 0 0 0,-2 0 0 0,-1 1 0 16,2 0 0-16,-1-1 0 0,-1 0 0 15,2 0 0 1,-1 1 0-16,-1-2 0 16,1 3 0-16,0-2 0 0,-2 2 0 15,2-2 0-15,0 0 0 16,0 2 0-16,2-4 0 16,0 2 0-16,-2 0 0 15,-3 0 0-15,-3 2 0 16,-1 2 0-16,0 0 0 31,-2 0 0-31,0 0 0 16,0 0 0-16,0 0 0 15,0 0 0-15,0 0 0 0,0 0 0 16,-9 0 0-16,-20 2-104 16,0 6-414-16,0-2-815 0</inkml:trace>
  <inkml:trace contextRef="#ctx0" brushRef="#br0" timeOffset="34164.58">10638 6192 880 0,'0'0'491'0,"0"0"-277"0,0 0 9 16,0 0 26-16,0 0-50 16,0 0-27-16,0 0-33 15,0-4-45-15,0 4-30 16,0 0-23-16,0 0 2 15,0 0 2-15,0 0-20 16,0 0-9-16,0 0-9 16,0 0-6-16,0 0 8 15,0 0-9-15,0 0 0 16,0 0 0-16,0 0-1 16,0 0 1-16,0 0 1 15,0 0-1-15,0 0 0 16,0 0 1-16,0 0 0 0,0 0 15 15,0 0-14-15,0 0 31 16,0 0 4-16,0 0-1 16,0 0 13-16,0 0-1 15,0 0-6-15,0-2 3 16,0-2-10-16,0 0 16 16,0 0-5-16,0 2-10 15,0 0 12-15,0 0 9 16,0 0-3-16,0 2-9 15,0 0-29-15,0 0 1 0,0 0-7 16,0 0-9 0,0-2 16-16,0 2-17 0,0 0 0 15,0-2 14 1,0 0-13-16,0 0-1 0,0 0 1 16,0-2 0-16,0 2 17 15,0-4-17-15,0 2 0 16,0 0 21-16,0-2-21 15,0 2 11-15,-2-2-6 16,0 0-4-16,0 0 14 16,2 0-2-16,-3 1 10 15,3 0 15-15,-2 3-18 0,2 0 15 16,0 2-9-16,-2 0-6 16,2 0 12-16,0 0-17 15,-2 0-1-15,0 0 8 16,2 0-23-16,-2 0-1 15,2 12-9-15,-2 6 10 16,2 8 8-16,0 6-8 16,0 2 0-16,0 2 8 15,0 2-2-15,0 0-6 16,0-1 0-16,0 0 1 16,0-1 4-16,0 3-5 0,0-3 0 15,0 2-2 1,0 0 4-16,0 0-2 0,0 0 0 15,0 0 1-15,0-1 5 16,0-1-5-16,0 0-1 16,0 0 8-16,0 0-2 15,0 2-5-15,0 2 0 16,0 0 0-16,0 0 3 16,0 2-4-16,4 0 0 15,0 1 4-15,-2-2-3 16,3 0 4-16,-3-1-4 15,-2-2-1-15,0-2 10 16,0 2-10 0,0-2 0-16,0 1 9 15,0-1-9-15,0 1 0 0,0-2 0 16,0 1 0-16,-2-2 0 0,2-2 0 16,-3 0 0-16,3-2 0 15,0 0 0-15,-2 0 0 16,0 0 0-16,0 1 0 15,0-2 0-15,0 1 0 16,-3 1 0-16,3 1 0 16,2 0 0-16,0 0 0 0,0 0 0 31,0-2 0-31,0 2 0 0,0 0 0 0,0-2 0 16,0 0 0-16,0-2 0 15,5 1 0-15,-3-3 0 16,0-2 0-16,0-2 0 31,0 0 0-31,0-2 0 0,0 0 0 0,1 0 0 16,1-2 0-1,-2-2 0-15,1 2 0 0,2-2 0 16,-1 0 0-16,0 0 0 16,-2 0 0-16,3 2 0 15,-1 0 0 1,-2 1 0-16,3-1 0 15,-2 0 0-15,1 0 0 16,0 1 0-16,-2-1 0 16,3 0 0-16,-3 1 0 15,2-1 0-15,-2 0 0 16,0 0 0-16,2 0 0 16,-2-4 0-16,0 0 0 15,0-2 0-15,0-4 0 16,-2 0 0-16,2-4 0 15,-2 0 0-15,0 0 0 16,3 0 0-16,-3 0 0 16,0 4 0-16,2-2 0 15,0 4 0-15,-2-2-50 0,2 0-44 16,0 0-151-16,5-2-335 16,0-4-293-16,2-2-858 0</inkml:trace>
  <inkml:trace contextRef="#ctx0" brushRef="#br0" timeOffset="34292.51">10837 8995 1443 0,'0'0'740'0,"0"0"-407"15,0 0 20 1,0 0-185-16,0 0-168 0,0 0-198 16,0 0-639-16</inkml:trace>
  <inkml:trace contextRef="#ctx0" brushRef="#br0" timeOffset="36700.08">8114 6890 874 0,'0'0'240'16,"0"0"16"-16,0 0-19 15,0 0 1-15,0 0-20 16,0 0-45-16,-7-8 18 16,5 8-16-16,0 0-27 15,2 0-12-15,0 0-33 16,0 0-18-16,0 10-4 0,11 6 63 16,13 8-4-1,8 2-38-15,10 4-24 0,5 4-9 16,7 3-16-16,1 0-7 15,1 2-8-15,-3 1-8 16,1-2 3-16,-3 0-11 16,2 2 4-16,1-2 2 15,2-2-5-15,2 0 11 16,4-2-8-16,3 1-4 16,3-3 5-16,-1-2-27 15,-2 2 0-15,-5 0 0 16,-2-2 0-16,-2 0 0 0,0 0 0 15,-3-2 0 1,0 2 0-16,1-2 0 0,-3 0 0 16,-2 0 0-16,0 2 0 15,1 2 0-15,-2 3 0 16,2-2 0-16,-2 4 0 16,1-1 0-16,1-2 0 15,-6-2 0-15,0-2 0 16,-1 0 0-16,-3-2 0 15,0-2 0-15,3 1 0 16,-4-5 0-16,1 0 0 16,1-1 0-16,-1 0 0 15,-5-2 0-15,-1 2 0 0,-3-2 0 16,-2 2 0-16,-2-1 0 16,-5 0 0-16,3 0 0 15,-3 0 0-15,-2 2 0 16,3 0 0-16,-2 2 0 15,2 0 0-15,-1 0 0 16,-2 0 0-16,0 1 0 16,-2-3 0-16,0 2 0 15,-5-4 0-15,3 1 0 16,-3 0 0-16,0-3 0 16,1 2 0-16,-1-2 0 0,2-2 0 15,-3 0 0-15,1 0 0 16,-1-2 0-16,-1-2 0 15,-3-2 0-15,0-2 0 16,-4-4 0-16,0 0 0 16,-1-2 0-16,-3-2 0 15,2 0 0-15,-2 0 0 16,0 0 0-16,0-10 0 16,-13-28 0-16,-8 2-168 15,-3-4-910-15</inkml:trace>
  <inkml:trace contextRef="#ctx0" brushRef="#br0" timeOffset="38304.22">10634 6354 479 0,'0'0'250'16,"0"0"-32"-16,0 0-72 16,0 0 70-16,0 0-23 15,0 0-10-15,0 0 10 16,43-24 34-16,-43 22-35 15,0 2 18-15,0 0-15 16,0 0-45-16,0 0-34 16,0 0-25-16,0 0 11 15,0 0 12-15,0 0-26 0,0 0-5 16,0 0-23-16,0 0-11 16,-2 0-2-16,-8 8-11 15,-1 10 7-15,-7 5-2 16,-1 4-23-16,-8 5 7 15,-2 0-24-15,-5 3 10 16,-1-1 7-16,-6 2-12 16,3-2 12-16,-1 0-3 15,-1 0-3-15,-1-2 12 16,1 3-17-16,-2-2-1 16,-1 2 9-1,-1-3-14-15,-1 2 16 0,1 0-5 16,-3 0-6-16,-2 2 1 0,-2 0-7 15,-1 0 0-15,4-2-1 16,0 2-2-16,2-4 3 16,1 3 10-16,1-6-9 15,-1 2 7-15,3-1-8 16,-2-2 0-16,1 0 7 16,1 0 10-16,2-2 11 15,-1 0-7-15,1 2-20 16,1 0 17-16,0 0-18 15,-1 2-1-15,2 1 1 16,1-1 0-16,-2-2 1 0,4 0 0 16,-3-2 1-16,0 2 6 15,1 0-8-15,-2 0-6 16,1 2 6-16,3 0 0 16,-1 0 11-16,3-2-11 15,4 1 1-15,2-1 2 16,0-2-3-16,3 0-7 15,-1-1 6 1,-1 0 2-16,-3 1 5 0,-2 0-5 16,-3 2 5-16,0 0-6 0,1 0-8 15,2 0 7-15,-1-2 0 16,1 0-1-16,0 0 2 16,0 0 0-16,2-2-1 15,0 2 0-15,0 1-12 16,3-4-5-16,1 4 18 15,-2-3-2-15,1 0 2 16,-4 0-1-16,-1 2-10 16,2-2 11-16,-2 2-8 15,0-2 1-15,0 2 1 16,2-2 0-16,-2 2 4 0,2 1 4 31,2-1-2-31,1-2 0 0,1-1 0 0,0-2-1 16,3-1-1-1,-1 0 2-15,2 0 0 0,-2 0 1 16,-2 2 0-16,4 2-1 16,-4-2 0-16,3 0-1 15,-1 0 1 1,4-4 0-16,-2 0 0 0,5-4 0 16,1 0 6-16,4-2-6 0,-1-2-17 15,4-2 7 1,-1 2 1-16,0-2 4 15,2 1 4-15,-1-1-5 0,-1-2-2 16,-1 2 2 0,4-2-10-16,1-2-2 0,3-2-24 15,2-2-57-15,0 0-113 16,0-14-304 0,0-5-646-16</inkml:trace>
  <inkml:trace contextRef="#ctx0" brushRef="#br0" timeOffset="43356.75">8275 6738 962 0,'0'0'282'0,"0"0"-102"15,0 0-39-15,0 0 10 16,0 0-57-16,0 0 2 0,-23-4 11 15,21 4-10-15,0 0 36 16,0 0 3-16,2 0-23 16,0 0-29-16,0 0-32 15,0 0-4-15,0 0-6 16,0 0-8-16,0-3 11 16,0 3-14-16,0 0 7 15,0 0 6-15,0 0-20 16,0 0 0-16,0 0-1 15,0 0-2-15,0 0 10 16,0 0-12-16,0 0-2 16,0 0 13-16,0 0-17 0,0 0-1 15,0 0-6-15,0 0-6 16,0 0 2-16,0 0-2 16,0 0 0-16,0 0-2 15,0 0 1-15,0 0 1 16,0 0-73-16,0 0-96 15,0 0-6-15,0 0-147 16,0 0-287-16,0 0-569 0</inkml:trace>
  <inkml:trace contextRef="#ctx0" brushRef="#br0" timeOffset="44964.78">8263 6745 537 0,'0'0'551'0,"0"0"-416"0,0 0 73 16,0 0-19-16,0 0-66 16,0 0-27-16,0 0 36 15,-13 0-6-15,11 0 19 16,-2 0-8-16,2 0-21 15,-4 0 5-15,2 0-11 16,0 0-27-16,-3 0-41 16,3 0 0-16,-1 0-3 15,3 0-12-15,0 0 48 0,2 0 16 16,0-2 3 0,0-6 20-16,0-3-48 0,11-8-36 15,4-5-17-15,5-4-12 16,5-2 7-1,0-4 5-15,1 2 10 0,3-4 4 16,-2 0-3-16,0-2 15 16,2-5 7-16,2-1 4 15,2-2-2-15,0-2-12 16,3 2-5-16,0-2-1 16,0 4-4-16,-1 0-2 15,1 6-2-15,-5-1-8 16,2 3 13-16,-1 0-2 0,-1 2-8 15,2-2 7-15,6 2-11 16,-2 0 4-16,3-2 1 16,2 0-11-16,3-3 4 15,1-1-4-15,2 0 2 16,0-2 8-16,2 0-17 16,-1 0 0-16,2 2 0 15,0 0 0-15,1 2 0 16,-4 0 0-16,2 2 0 15,1 1 0-15,-5 3 0 0,2 2 0 16,-4 0 0 0,0 2 0-16,1 2 0 15,1-2 0-15,2 0 0 0,5-2 0 16,0-2 0-16,5 0 0 16,2-2 0-16,3 0 0 15,-1 1 0-15,-2 1 0 16,1 2 0-16,-3 2 0 15,-3 2 0-15,-1 0 0 16,-5 2 0-16,0 0 0 16,-1 2 0-16,0 2 0 15,-2 0 0-15,-1 2 0 16,-1 2 0-16,1 0 0 0,-3 1 0 16,-2 1 0-1,3 0 0-15,-3 2 0 0,0 1 0 16,3-2 0-1,-4 1 0-15,3 1 0 0,1-2 0 16,1 4 0-16,-1-2 0 16,2 1 0-16,-2 0 0 15,-2 2 0-15,1 0 0 16,1 0 0-16,-1 0 0 16,2 0 0-16,2 0 0 15,-4-2 0-15,3 2 0 16,-3 0 0-16,0 0 0 15,-2 0 0-15,-2 2 0 0,0 0 0 16,-1 0 0 0,2 0 0-16,-1 0 0 0,-1 2 0 15,-1 0 0-15,2 2 0 32,0-2 0-32,0 2 0 0,-1 0 0 0,-1 0 0 15,0-2 0-15,0 2 0 16,-5 0 0-16,0 0 0 15,-4 0 0 1,-5 0 0-16,-2 0 0 16,-2 2 0-16,-5-2 0 15,0 2 0-15,-1 0 0 16,-1-2 0-16,-3 2 0 16,4 0 0-16,-3 0 0 15,-3 0 0-15,-2 0 0 16,0 0 0-16,-2 0 0 15,-2 0 0-15,0 0 0 0,2 0 0 16,0 0 0 0,5 0 0-16,1 0 0 0,2 0 0 15,1 0 0-15,-3 0 0 16,-1 0-3-16,-2 0-55 16,-3 0-32-16,-2 0-147 15,0 4-147-15,0 6-347 16,-9-2-353-16</inkml:trace>
  <inkml:trace contextRef="#ctx0" brushRef="#br0" timeOffset="48836">10688 6367 932 0,'0'0'299'0,"0"0"-83"16,0 0-28-16,0 0-41 16,0 0-40-16,0 0-37 15,0 0 24-15,-5-7 22 16,3 7 4-16,0 0-2 0,0 0-8 15,2 0-10-15,-2 0-18 16,2 0-6-16,0 0-15 16,-3 0-32-16,3 0 5 15,0 0-9-15,0 0-7 16,0 0-3-16,0 0 8 16,0 0 26-16,0 0 12 15,0 0 2-15,0 0-12 16,0 0-7-16,0-1 2 15,0-2 3-15,0 3-14 16,0-2-10-16,0 0 1 16,0 0-13-16,3-2-2 0,3 0-2 15,7-2 0-15,1-2 6 16,3-2-5-16,4-2 2 16,3-2 8-16,1 0-10 15,1-2 11-15,3 0-6 16,0 2 2-16,0-2 5 15,0 0-2-15,-2 0 10 16,0 2 6-16,-3-2-12 16,0 0 10-16,3 2 10 15,-2-2-10-15,-1 1 10 0,1 0-13 16,2-2-2 0,-1 3-1-16,5-4-19 0,3 0 5 15,0 0-8 1,1-1-6-16,3-3 12 0,-5 1-10 15,3 1 16-15,-5-2 1 16,0 2-10-16,2-2 14 16,1-4-6-16,2 0-17 15,0-4 0-15,1-2 0 16,1-1 0-16,-3 0 0 16,-1-3 0-16,0 0 0 15,-1 0 0-15,-1-1 0 16,-1 1 0-16,0 4 0 15,-2-2 0-15,0 0 0 16,0 0 0-16,-1-2 0 0,1-1 0 16,-2 3 0-16,-2-2 0 15,-1 4 0-15,1 2 0 16,-5 0 0-16,0 4 0 16,0 2 0-16,0 0 0 15,-2-2 0-15,1 0 0 16,2 0 0-16,1-3 0 15,-1 0 0-15,0 0 0 0,0 0 0 16,-1 0 0 0,-5 3 0-16,1 4 0 0,-3 2 0 15,-2 2 0-15,1 2 0 16,-1-2 0-16,-1 2 0 16,2-4 0-16,1 2 0 15,3-2 0-15,-5 0 0 16,3 2 0-16,-3 2 0 15,-1 0 0-15,2 2 0 16,-3 2 0-16,-1-2 0 16,1 1 0-16,1-1 0 15,-2 0 0-15,1 0 0 16,1 1 0-16,-2 0 0 16,-1 3 0-16,-3 2 0 15,0 2 0-15,-2 2 0 16,2-2 0-16,0 3 0 0,0-6 0 15,3 1 0-15,1-4 0 16,2 0 0-16,-1 0 0 16,-1 2 0-16,-1-2 0 15,2 4 0-15,-4 2 0 16,-1 2 0-16,0 0 0 16,-2 2 0-16,-2 0 0 0,3 0 0 15,-1-2 0 1,0 2 0-16,1-2 0 15,-1 0 0-15,0 0 0 16,0 2 0-16,-2 2 0 16,3 0 0-16,-3-2 0 0,0 2 0 31,2 0 0-31,-2 0 0 0,0 0 0 16,0 0 0-16,0 0 0 15,0 0 0-15,2-2 0 16,4-8-86-16,3 0-823 15,-4 0-1290-15</inkml:trace>
  <inkml:trace contextRef="#ctx0" brushRef="#br0" timeOffset="52037.85">12998 4173 940 0,'0'0'362'15,"0"0"-140"-15,0 0-62 0,0 0-67 16,0 0-46-16,0 0-15 16,0 0 33-16,-4-2 66 15,2 2 37-15,-1 0 1 16,3 0-16-16,0-3-50 16,0 3-3-16,0 0-17 31,0 0-24-31,0 0 14 15,0 0 8-15,-2 0-1 16,0 0 7-16,0 0-28 16,-1 0 9-16,1 0-18 15,-3 0-26-15,1 11 1 0,0 5 8 16,-3 6-3 0,1 2 15-16,-2 4-21 0,4 4 5 15,0 0-1-15,-1 4-14 16,1 0 22-16,2 2-15 15,-2-1-11-15,-2 0 10 16,0 3-20-16,1 1 10 16,1 1-9-16,-2-2 0 15,-4 2 9-15,4-2-10 16,-3 0 0-16,0 0-3 0,2 0 4 16,0 1-1-16,1-1 0 15,-3 0 6-15,2-2-9 16,3-2 3-16,-3 0 0 15,1 0-1-15,-1 4 2 16,-2 0-1-16,2 1 0 16,1 0 0-16,-3 2 0 15,-1-1 0-15,4 0 0 16,-3 0 3-16,1 0-2 16,0 0-1-16,0 0 1 0,1-2 0 15,1 0 9-15,-4-1-10 16,4-1 0-16,1-2-1 15,-1 2 2-15,1-2 4 16,-2 0 1-16,-2 0-4 16,1 0 8-16,-2 3-9 15,1-3 5-15,1 0 9 16,1 2-9-16,-2 0 9 16,2 4-3-16,3 0-2 15,-3 4 13-15,1 1-22 16,-4-1 10-16,2 2 5 15,-3-2-7-15,1 0 5 0,0-2-4 16,-1-2-2-16,-3-2 10 16,3 0-17-16,-1-2 8 15,2 1 2-15,-3-2-5 16,1 2 1-16,-3-3 1 16,1 2-7-16,-1 2 17 15,-1 0-17 1,1 0 1-16,-2 0 11 0,0 0-11 15,1-1 13-15,-1-2-9 16,-1 3-5-16,0-1 10 16,0-1-11-16,-2 2-2 0,0 0 2 15,2-2 6 1,1 1 13-16,-1-6-19 0,2 2 0 16,0-3 0-16,-2-2 0 15,1-1 0-15,-3 2 0 16,-1 1 0-16,2-2 0 15,-2 0 0-15,2 0 0 16,1-2 0-16,-1-2 0 16,4 1 0-16,-1-2 0 15,1 0 0-15,-1-2 0 0,1 2 0 16,-1-1 0-16,1-5 0 16,-3 4 0-16,2-5 0 15,-2 2 0-15,3-2 0 16,-3 0 0-16,3 0 0 15,-6 2 0-15,3 0 0 16,1 0 0-16,-1 0 0 16,3-2 0-16,1 3 0 15,1-6 0-15,-1 2 0 16,5-2 0-16,1 2 0 16,-2-3 0-16,1 2 0 15,-2-2 0-15,0 4 0 16,-2-3 0-16,2 3 0 0,-3 1 0 15,1-3 0-15,1 2 0 16,-3 0-4 0,1 2 4-16,-1 0 0 0,-1 0 4 15,-1 0-4-15,1 2 0 16,1 2 0-16,-1 0 0 16,1 0 0-16,-2 1 0 15,5-1 0-15,-1-2 0 16,-1 1 0-16,1 0 0 15,1-3 0-15,-1 0 0 16,1-4 0-16,4-2 0 0,-3 0 0 16,2 0 0-16,-3 0 0 15,2 0 0 1,1-2 0-16,-3 2 0 16,4 0 0-16,-1-2 0 15,-1 2 0-15,0 0 0 0,1 0 0 16,-3 2 0-16,4-2 0 15,-1-2 0-15,1 1 0 16,2-4 0-16,0 0 0 16,1 0 0-16,1 0 0 0,-3 0 0 15,2 0 0 1,1 0 0-16,-3 0 0 16,3 0 0-16,0 0 0 0,-3-1 0 15,2 0 0-15,1-4 0 16,1-1 0-16,3-3 0 15,0 0 0-15,0 0 0 16,0 0 0-16,0 0-3 16,0-1-62-16,0-25-65 15,0-1-226-15,0-1-766 0</inkml:trace>
  <inkml:trace contextRef="#ctx0" brushRef="#br0" timeOffset="59557.71">16726 4395 1721 0,'0'0'703'0,"0"0"-396"16,0 0 32-16,0 0-25 0,0 0-104 16,0 0-103-1,-119-84-50-15,104 78-23 0,-5-2-4 16,3-2 8-16,-2-2-17 15,1-2 27-15,3-4-3 16,-1-2-14 0,7-4 5-1,5 2-15-15,4-2 2 0,0-1-12 0,0 2-11 16,17 0 0-16,6 3 0 16,1 8 0-16,5 10 0 15,5 2 0-15,1 12 0 16,3 23 0-16,3 11-17 15,-1 13 15-15,-5 12-4 16,-8 9 5 0,-7 3-10-16,-11 0-14 15,-9 2 4-15,-2-9 15 16,-23-6-5-16,-10-12 10 16,-7-9 0-16,-6-13 1 15,4-13 14-15,-1-14-2 16,7-9 13-16,3 0 1 15,6-23-16-15,4-4 5 16,10 3-15-16,3 3 0 16,10 7 0-16,2 6 0 0,0 7 0 15,14 1 0 1,14 0 0-16,13 0 0 0,7 0 0 16,8 0 0-16,2 0 0 15,0 0 0-15,-6-14 0 16,-10-7 0-16,-9-3-3 15,-6-4-4-15,-6-4 1 16,-6-4-2-16,-5 0 8 16,2 0 0-16,-3 4 0 15,-1 6 0-15,-2 8 0 16,-2 8 0-16,-4 3-1 16,2 3 1-16,-2 4 0 15,0 0 6-15,0 0 2 0,0 0 3 16,0 8-11-16,0 10 0 15,-2 7 0-15,2 4 0 16,0 2 0-16,0 1 0 16,7-4 0-16,13-2 0 15,6-4 0-15,10-2 0 16,2-2 0-16,4-2-10 16,-1-2 9-16,-8 0-8 15,-11 2-14-15,-11 2 23 16,-11 2-9-16,0 4 9 15,-18 1 1-15,-15-1 0 16,-5-1 23-16,-5-5-12 16,6-3-6-16,1-5 2 0,5-4-8 15,10-2 0-15,11-4-51 16,10 0-155-16,20-2-379 16,9-12-498-16</inkml:trace>
  <inkml:trace contextRef="#ctx0" brushRef="#br0" timeOffset="60123.93">18007 4506 2493 0,'0'0'753'16,"0"0"-412"-16,0 0-60 15,0 0-121-15,0 0-92 16,0 0-68-16,0 0 0 16,19 62 0-16,-5-16 0 15,1 4 0-15,6 2 0 16,-1-4 0-16,4-10 0 16,1-9 0-16,4-14 0 0,0-11 0 15,-2-4 0 1,2-14 0-16,-5-22 0 0,-4-12 0 15,-6-10 0-15,-6-10 0 16,-3-8 0-16,-3-7 0 16,-2 1 0-16,0 8 0 15,0 14 0-15,-5 20 0 16,1 22 0-16,0 18 0 16,4 16 0-16,0 36 0 15,0 16 0-15,0 16 0 16,8 5 0-16,3-3 0 15,-1-8 0-15,-1-10 0 16,-5-18 0-16,0-14 0 0,-2-14 0 16,0-12 0-1,4-7 0-15,-2-3 0 0,9-19 0 16,7-17 0-16,9-12 0 16,7-4 0-16,6 4 0 15,1 10 0-15,-6 14 0 16,-7 12 0-16,-8 8 0 15,-9 4 0-15,-9 0 0 16,-4 1-200-16,-19 16-181 16,-15-3-562-16,-6-6-706 0</inkml:trace>
  <inkml:trace contextRef="#ctx0" brushRef="#br0" timeOffset="60299.41">17791 4102 753 0,'0'0'2365'0,"0"0"-1772"16,0 0-208-16,0 0-385 15,0 0 0-15,0 0 0 16,0 0 0 0,109-29-125-16,-56 34-796 0</inkml:trace>
  <inkml:trace contextRef="#ctx0" brushRef="#br0" timeOffset="61831.59">19794 4353 1270 0,'0'0'680'0,"0"0"-293"0,0 0-33 15,0 0-81-15,0 0-99 16,0 0-77-16,0 0-22 16,-29-6 34-16,22 8 11 15,-2 2-16-15,0-2-8 16,1-2-23-16,-2 0-11 15,3 0 5-15,-1 0-37 16,1-2-12-16,0-8 0 0,7-6-10 16,0-2 17-16,0-6-19 15,20 0-6-15,9-2 1 16,5 6-1-16,6 4-6 16,2 6 5-16,-2 6-4 15,0 4 4-15,-7 4 1 16,-6 20-1-16,-8 12 0 15,-11 8-12-15,-8 4 7 16,0 2-6-16,-17-2 0 16,-12-3 11-16,-4-8 1 15,-1-4 0-15,5-12 9 16,9-6-8-16,4-7 4 0,9-6 13 16,7-2-2-16,0 0 13 15,0 0 1-15,0 0-30 16,12-8 0-16,12-2 0 15,5 0 0-15,6 6 0 16,4 4 0-16,-1 0 0 16,-3 14-8-16,-6 14-19 15,-6 6 11-15,-13 8-17 16,-10 4 24-16,0 2-6 16,-17-1 1-16,-14-3 14 15,-8-8 0-15,-5-4 0 0,-5-10 35 16,0-6-5-1,2-8 27-15,1-8-57 16,5 0 0-16,5-2 0 0,5-14 0 16,9-1 0-16,7 2 0 15,4 3 0-15,3 3 0 16,6 5 0-16,2 4 0 16,0 0 0-16,0 0-41 0,16 4-328 15,9 7-343 1,1-5-756-16</inkml:trace>
  <inkml:trace contextRef="#ctx0" brushRef="#br0" timeOffset="62022.89">20447 4786 2306 0,'0'0'868'0,"0"0"-616"15,0 0 19 1,0 0-110-16,135-70-118 0,-83 54-43 16,14-4-81-16,-14 6-497 15,-10 4-762-15</inkml:trace>
  <inkml:trace contextRef="#ctx0" brushRef="#br0" timeOffset="62291.33">21055 4301 2131 0,'0'0'954'0,"0"0"-423"15,0 0-198-15,0 0-186 16,0 0-147-16,0 0 0 16,0 0 0-16,-18-2 0 15,32 48 0-15,1 16 0 16,3 33 0-16,-3 29 0 15,-1 22 0-15,-3-8 0 0,-7-29 0 16,-2-31 0-16,-2-24 0 16,0 8 0-16,0 0 0 15,-4 1 0-15,-9-17 0 16,-3-16-38-16,-4-30-415 16,2-6-336-16,2-26-203 0</inkml:trace>
  <inkml:trace contextRef="#ctx0" brushRef="#br0" timeOffset="63156.3">21106 4616 456 0,'0'0'1643'16,"0"0"-862"-16,0 0-233 15,0 0-226-15,0 0-101 16,9-105-96-16,17 104-125 16,11 1 0-16,7 0 0 15,5 18 0-15,-7 10 0 16,-11 8 0-16,-10 6-63 15,-15 4-42-15,-6 0 13 16,-14-2 31-16,-19-2 34 16,-7-5 27-16,-2-9 0 15,7-13 8-15,6-7 27 0,10-8 11 16,11-4 1-16,8-21-11 16,6-18-30-16,25-13-6 15,17-14 0-15,7-10-23 16,7-7-20-1,-2 4-22-15,-6 6 23 0,-10 15 26 16,-10 14 16-16,-14 14 31 16,-11 12 49-16,-6 6 14 15,-3 8-4-15,0 5-26 16,0 3-64-16,0 0 0 16,-10 18 0-16,-3 15 0 15,-3 15 0-15,1 10 0 0,1 10 0 16,5 5 0-16,7-1 0 15,2-2 0 1,0-6 0-16,23-10 0 16,10-8 0-16,11-9 0 0,10-15 0 15,10-12 0-15,7-10 0 16,3-5 0-16,0-25 0 16,-8-10 0-16,-8-8 0 15,-13-6 0-15,-13-2 0 16,-15 0 0-16,-15 7 0 15,-2 9 0-15,0 12 0 0,-17 13 0 16,-6 12 0 0,-1 3 0-16,2 22 0 0,-3 18 0 15,7 9 0-15,7 5 0 16,7 0 0-16,4-6 0 16,9-8 0-16,22-8 0 15,13-14 0-15,14-14 0 16,6-4 0-16,11-12-53 15,-2-18-37-15,-1-8-6 16,-8-6-1 0,-4-6 46-16,-11 0 33 0,-12-1 18 15,-8 5 46-15,-8 9 56 16,-10 8 29-16,-9 11-5 0,-2 10-126 16,0 8 0-16,0 0 0 15,-15 24 0-15,-8 16 0 16,-8 13 0-16,-2 11 0 15,-1 2 0-15,3-2 0 16,4-6 0-16,5-10 0 16,7-13 0-16,1-14-21 15,5-21-269-15,0 0-339 16,5-11-574-16</inkml:trace>
  <inkml:trace contextRef="#ctx0" brushRef="#br0" timeOffset="63329.35">22443 4449 1154 0,'0'0'1327'16,"0"0"-700"-16,0 0-275 16,0 0-111-16,0 0-50 15,0 0-98-15,84 129-18 16,-45-83-39-16,0 0-36 16,6-4 0-16,0-8 0 15,21-8-150-15,-10-12-363 16,-9-9-468-16</inkml:trace>
  <inkml:trace contextRef="#ctx0" brushRef="#br0" timeOffset="63660.82">23339 4030 2060 0,'0'0'926'0,"0"0"-550"15,0 0 93-15,0 0-297 16,0 0-116 0,-21-128-19-16,37 98-37 0,2-4 0 15,2 2 0-15,3 1 0 0,0 5 0 16,8 4 0-16,6 8 0 16,3 8 0-16,0 6 0 15,3 10 0-15,-8 21 0 16,-6 13 0-16,-12 8-11 15,-10 8-7-15,-7 4-16 16,-5-2 25 0,-16-5 7-16,-2-5 1 15,1-10-5-15,5-4 6 0,3-10-56 16,7 2-152-16,7-8-381 16,0-6-517-16</inkml:trace>
  <inkml:trace contextRef="#ctx0" brushRef="#br0" timeOffset="63960.42">23539 4764 2031 0,'0'0'816'0,"0"0"-463"16,0 0-31 0,0 0-127-16,-11 122-131 0,15-98-38 0,12-2-11 15,2-5-15-15,2-5-60 16,3-6-32-16,0-6-62 15,0 0 1-15,-5-14 56 16,-5-10 57-16,-7-9 40 16,-6-3 1-16,0-4 27 15,0 2 48-15,-10 6 28 16,-11 12 46-16,-2 12-35 16,-4 8-67-16,-2 10-30 15,4 18-18-15,5 14-142 16,11-8-233-16,9-7-927 0</inkml:trace>
  <inkml:trace contextRef="#ctx0" brushRef="#br0" timeOffset="64134.16">24368 4620 3137 0,'0'0'675'16,"0"0"-589"-16,0 0-86 16,0 0-765-16</inkml:trace>
  <inkml:trace contextRef="#ctx0" brushRef="#br0" timeOffset="74129.28">6293 5476 795 0,'0'0'548'15,"0"0"-442"-15,0 0 25 16,0 0 75-16,0 0-32 15,0 0-31-15,-8-34-19 16,8 28-19-16,0 2 41 16,0-2 71-16,0 2-16 15,0-2-42-15,-7-2-18 0,-1 0-54 16,-2-2-44-16,1 0-27 16,-1 0-14-16,2 0 13 15,0 2-6-15,3 2 10 16,1 0 34-16,2 2-4 15,0 0 22-15,2 1-17 16,0 2-11-16,0 1 28 16,0 0-14-16,0 0-8 15,0 0-5-15,0 0-32 16,0-3 3-16,0 3-15 16,0 0 1-16,13 0 15 0,9 0-15 15,5 0 17 1,6 0-2-16,9 0-15 0,8 9 13 15,6 1-14-15,10 4 6 16,3 0 12-16,4 2-9 16,4 2-1-16,-9-2 10 15,-1 0-17-15,-7 0-1 16,-8 0 8-16,-6 0-7 16,-1 0 37-16,-1 0-21 15,1 0-17-15,4 0 0 16,2-2 0-16,5 3 0 15,5-3 0-15,1 0 0 0,2 0 0 16,3-1 0-16,0 0 0 16,2-3 0-16,-2-1 0 15,0 0 0-15,-5-1 0 16,-1 0 0-16,-6-1 0 16,-2 4 0-16,1 1 0 15,0 2 0-15,4 2 0 16,0-2 0-16,2 2 0 15,2-4 0-15,3 0 0 16,-3-2 0-16,1-2 0 16,-1-2 0-16,-2-2 0 15,-2 0 0-15,-3 2 0 16,-6 0 0-16,-2 0 0 16,-2 2 0-16,-3 0 0 0,3 2 0 15,-3-2 0-15,5 2 0 16,-3-2 0-16,0 0 0 15,1-2 0-15,0 0 0 16,-5 0 0 0,0 2 0-16,-4-2 0 0,-1 2 0 15,1 1 0-15,-2-4 0 16,-1 3 0-16,-1-2 0 16,-1 1 0-16,0-2 0 0,0 1 0 15,0 1 0-15,3-1 0 16,-1-1 0-16,2 2 0 15,1-1 0-15,-1 2 0 16,2-3 0-16,-2 4 0 16,1-5 0-16,-1 2 0 15,3-2 0-15,0-2 0 16,0 0 0-16,-2 2 0 16,-3 0 0-16,-2 0 0 0,-4 0 0 15,-4-1 0-15,-4 4 0 16,-1-1 0-16,-3-2 0 15,2 0 0-15,-2 2 0 16,3-2 0-16,-1 2 0 16,1-2 0-16,1 0 0 15,-4 0 0-15,3 0 0 16,-3 0 0 0,1-2 0-16,-1 2 0 0,1-2 0 15,2 2 0-15,-2 0 0 16,1 0 0-16,1-2 0 15,-3 2 0-15,1 0 0 16,-3-2 0-16,1 0 0 0,-3 0 0 16,-2 2 0-16,2-2 0 15,-2 0 0-15,-3 0 0 16,4 0 0-16,-3 0 0 16,-1-2 0-16,-2 2 0 15,1 0 0-15,0-2 0 16,-3 2 0-16,0-2 0 15,-2 0 0-15,2 0 0 16,-2 0 0 0,-2 0 0-16,-16 2 0 15,-15-2-122-15</inkml:trace>
  <inkml:trace contextRef="#ctx0" brushRef="#br0" timeOffset="79026.73">16879 5916 1609 0,'0'0'821'0,"0"0"-437"15,0 0-7-15,0 0-51 16,0 0-96-16,0 0-100 15,-20-49-49 1,20 49 0-16,0 0-48 16,0 12-9-16,9 8-24 15,9 4 0-15,9 6 0 16,4 2 0-16,4-1 0 16,8-1 0-16,1-4 0 15,-1-8 0-15,-3-8 0 16,-7-10 0-16,-6 0-3 15,-4-8-12-15,-10-18 15 16,-5-8 18-16,-5-6-18 16,-3-5 0-16,0 1 0 15,0 6 0-15,0 8 0 0,0 12 0 16,0 14 0-16,0 4 0 16,-5 14 0-16,1 28 0 15,-5 20 0-15,-7 28 0 16,1 1 0-16,-3 5 0 15,-1 2 0-15,0-15 0 16,1 3 0-16,5-12 0 16,4-18 0-16,9-18-72 15,0-38-439-15,20-18-364 16,2-24-730-16</inkml:trace>
  <inkml:trace contextRef="#ctx0" brushRef="#br0" timeOffset="79702.48">17488 6202 1433 0,'0'0'941'0,"0"0"-445"16,0 0-124-16,0 0-90 15,-7 122-140-15,7-101-80 16,11-7-11-16,2-6-32 16,1-7 4-16,-3-1 7 15,-3 0-5-15,0-12 14 16,-6-8-15-16,-2-4-4 0,0 0 4 15,-4-2-23 1,-15 2 19-16,-1 2 7 0,-2 4-6 16,0 8 23-16,-1 8-44 15,2 2 0-15,0 14 0 16,3 20 0-16,5 12 0 16,5 8 0-16,8 4 0 15,0-1 0-15,10-5 0 16,17-6 0-16,9-8 0 15,8-12 0-15,3-10 0 0,7-12 0 16,1-4 0-16,-2-8 0 16,-1-20 0-16,-4-10 0 15,-5-8 0-15,-7-8 0 16,-7-3 0-16,-9 2 0 16,-9 2 0-1,-7 9 0-15,-4 10 0 0,0 10 0 16,-2 10 0-16,-8 8 0 15,-7 6 0-15,4 0 0 16,0 20 0-16,0 12 0 16,4 8 0-16,6 4 0 15,3-1 0-15,5-1 0 16,19-8 0-16,12-6 0 0,6-6 0 16,2-6 0-1,2-2 0-15,-11-2 0 0,-8 0 0 16,-14 2 0-16,-13 0 0 15,0 4 0-15,-15 2 0 16,-19 0 0-16,-4 0 0 16,-2 0 0-16,0-4 0 15,5-3 0-15,3-6 0 16,12-3 0-16,5-4 0 16,15 0-251-16,0-16-485 15,0-2-773-15</inkml:trace>
  <inkml:trace contextRef="#ctx0" brushRef="#br0" timeOffset="80332.37">19647 6178 2152 0,'0'0'815'16,"0"0"-363"-16,0 0-151 15,0 0-71-15,0 0-127 16,0 0-77-16,0 0-9 0,-61 4-17 15,61 12 0 1,11 0 0-16,7-6 0 0,5-6 0 16,-1-4 0-16,0 0 0 15,-4-6 0-15,-7-10 0 16,-7 0 0-16,-4 0 0 16,0 4 0-16,0 10-17 15,-19 10-175-15,-6 20-435 16,3 2-507-16</inkml:trace>
  <inkml:trace contextRef="#ctx0" brushRef="#br0" timeOffset="80662.43">20199 6114 884 0,'0'0'1917'0,"0"0"-1201"15,0 0-454-15,0 0-88 16,0 0-84-16,0 0-90 16,0 0 2-16,-33 42 1 15,33-12-3-15,0-2 0 16,0-6-1-16,11-10-26 0,7-8 27 16,1-4-6-16,0-4 6 15,-1-16 3-15,-7-8-2 16,-5 0 10-16,-6-2 17 15,0 4-17-15,-6 6 17 16,-15 10-28-16,-3 10-58 16,-4 7-74-16,-15 52-326 15,7-3-376-15,7-2-852 0</inkml:trace>
  <inkml:trace contextRef="#ctx0" brushRef="#br0" timeOffset="80998.45">20083 6765 1833 0,'0'0'691'16,"0"0"-354"-16,0 0-47 15,0 0-104-15,0 0-158 16,0 0-17-16,0 0 20 15,-31 27-29-15,29-12 41 16,2-2-11-16,0-5-17 16,0-8 18-16,0 0-14 15,4 0 28-15,5-18 40 16,-2-7-39-16,-5-3 19 0,-2-2 7 16,0 0 2-1,-11 6-1-15,-11 10-51 0,-3 12-23 16,-2 2-1-16,1 32-181 15,5 4-443-15,10-1-809 0</inkml:trace>
  <inkml:trace contextRef="#ctx0" brushRef="#br0" timeOffset="81738.93">21808 6503 1677 0,'0'0'751'0,"0"0"-294"16,0 0-87-16,0 0-57 15,0 0-100-15,0 0-60 0,0 0 9 16,-9-89-162-16,-24 88 0 15,-8 1 0-15,-10 1 0 16,-2 28 0-16,-1 11 0 16,10 4 0-16,13 4 0 15,12-6 0-15,19-6 0 16,0-10 0-16,36-16 0 16,13-10 0-16,11-16 0 15,7-26 0-15,-2-14 0 16,-7-10 0-16,-11-8 0 15,-14-7 0-15,-11-1 0 0,-15-2 0 32,-7 4 0-32,0 10 0 0,-7 17 0 15,-6 23 0-15,-2 28 0 0,-1 23 0 16,-2 65 0-16,9 38 0 16,5 1 0-16,4-20 0 15,0-34 0-15,15-25 0 16,12-2 0-16,9 0 0 15,8-8-69-15,19-26-420 16,-12-10-368-16,-7 0-713 0</inkml:trace>
  <inkml:trace contextRef="#ctx0" brushRef="#br0" timeOffset="82494.48">22221 6519 1969 0,'0'0'699'0,"0"0"-371"16,0 0 19-16,0 0-171 15,0 0-89-15,0 0-42 16,0 0-11-16,97 100 5 16,-75-112-24-16,-4-16-7 15,-9-6 8-15,-9-6-8 16,0-4-7-16,-15 0 4 0,-12 5-4 31,-4 11 16-31,-5 14 22 0,1 14 1 0,0 10 7 16,7 30-19-16,10 13 25 15,12 7-7-15,6 2-20 16,19-2-4-16,30-8-22 16,20-14 0-16,29-11 0 15,1-18-27-15,5-9-39 16,1-8-32-16,-18-22 13 16,6-10 32-16,-14-6 2 15,-15-6 51-15,-18 0 1 0,-19 1 16 16,-19 5 50-16,-8 13 47 15,-18 8-9-15,-22 17-29 16,-10 8-76-16,-8 18 0 31,2 25 0-31,8 8 0 0,7 8 0 0,17-1 0 32,15-8 0-32,9-8 0 0,12-12 0 0,19-16 0 15,9-11 0-15,2-3 0 16,0-19 0-16,-2-13 0 0,-6-6 0 15,-7-2 0 1,-9 4 0 0,-5 4 0-16,-9 10 0 15,-2 12 0-15,-2 10 0 16,0 0 0-16,0 30 0 16,0 16 0-16,-4 14 0 15,0 12 0-15,4 10 0 16,0 23 0-16,0-9 0 15,10 2 0-15,6-1 0 16,-5-15 0-16,1 4 0 16,-6-6 0-16,-6-12 0 0,0-12 0 15,-18-12 0 1,-13-13 0-16,-11-17 0 0,-5-14 0 16,-2 0 0-16,4-34 0 15,10-21 0-15,14-31 0 16,21-30 0-16,45-26 0 15,22 7 0-15,12 27 0 16,18 7 0-16,8 7-179 16,-16 12-524-16,-2 4-564 0</inkml:trace>
  <inkml:trace contextRef="#ctx0" brushRef="#br0" timeOffset="82800.36">23780 5901 2347 0,'0'0'862'0,"0"0"-504"16,0 0-34-16,0 0-178 16,0 0-87-16,0 0-59 0,-18 167 0 15,4-89 0-15,-1 8 0 16,1 4 0-16,4 1 0 15,3-3 0-15,7-6 0 16,0-8 0-16,19-7 0 16,13-13 0-16,5-14 0 0,8-18 0 15,18-22-114-15,-12-12-654 16,-9-19-653-16</inkml:trace>
  <inkml:trace contextRef="#ctx0" brushRef="#br0" timeOffset="83224.69">24052 6192 925 0,'0'0'1809'15,"0"0"-1046"-15,0 0-419 0,0 0-89 16,0 0-255-16,0 0 0 16,0 0 0-1,145-18 0-15,-108 48 0 0,-3 8 0 16,-12 6 0-16,-11 4 0 15,-9 3 0-15,-2 3 0 16,0-4 0-16,0-6 0 16,-2-8 0-16,2-10 0 15,0-10 0-15,6-10 0 16,19-6 0-16,8-4 0 0,10-22 0 16,2-10 0-1,-1-6 0-15,-8-6 0 0,-10-4 0 16,-10-5 0-16,-12 3 0 15,-4 6 0-15,-2 8 0 16,-20 12 0-16,-7 12 0 16,-5 14 0-1,-1 2 0-15,2 16 0 16,8 14 0-16,14 4 0 0,11 0 0 16,4-2 0-16,34-10 0 15,16-12 0-15,41-14-231 16,-12-20-572-16,-10-6-424 0</inkml:trace>
  <inkml:trace contextRef="#ctx0" brushRef="#br0" timeOffset="83492.6">24854 5791 2535 0,'0'0'801'0,"0"0"-459"0,0 0 76 16,0 0-418-16,133 10 0 0,-86 20 0 16,-3 12 0-16,-5 12 0 15,-11 11 0-15,-8 11 0 16,-11 6 0-16,-9 4 0 0,-2 2 0 16,-25-3 0-1,-4-7 0-15,-9-8 0 0,-8-6 0 16,-29 0 0-16,13-15-342 31,4-16-899-31</inkml:trace>
  <inkml:trace contextRef="#ctx0" brushRef="#br0" timeOffset="84170.09">25540 6097 1677 0,'0'0'629'0,"0"0"-79"0,0 0 25 16,0 0-264-16,0 0-71 15,0 0-126-15,0 0-114 16,-20-31 0-16,20 31 0 15,0 13 0-15,13 8 0 16,16 3 0-16,11 4 0 16,14 0 0-16,10-2 0 15,7-4 0-15,3-2 0 16,-9-6 0-16,-9-4 0 16,-19-4 0-16,-14-2 0 0,-17-2 0 15,-6 2 0-15,-10 0 0 16,-29 6 0-16,-9 4 0 15,-13 8 0-15,-5 7 0 16,-4 4 0-16,1 3 0 16,2 0 0-16,7 1 0 15,14-7 0-15,12-4 0 16,29-8-12-16,5-6-508 16,7-8-511-16</inkml:trace>
  <inkml:trace contextRef="#ctx0" brushRef="#br0" timeOffset="84469.11">26233 6543 2320 0,'0'0'772'0,"0"0"-399"15,0 0 128-15,0 0-371 16,0 0-130-16,0 0 0 15,0 0 0-15,-103 28 0 16,54-2 0-16,-6 6 0 16,-4 8 0-16,1 2 0 0,4 0 0 15,0-3 0-15,7-6 0 16,7-4 0-16,9-11 0 16,4-16 0-16,12-2-158 15,7-2-738-15</inkml:trace>
  <inkml:trace contextRef="#ctx0" brushRef="#br0" timeOffset="85197.37">26939 5727 811 0,'0'0'1073'16,"0"0"-729"-16,0 0 201 15,0 0-180-15,0 0-72 16,0 0-38-16,-14-77-22 16,12 77-56-16,0 0-177 15,2 0 0-15,0 23 0 16,0 17 0-16,0 32 0 15,0 32 0-15,4 32 0 0,8-5 0 16,-1-23 0 0,0-31 0-16,1-23 0 0,-2 1 0 15,4 2 0-15,-1-3 0 16,-4-16 0-16,-3-16 0 16,-6-16 0-16,0-18-311 15,0-20-492-15,0-8-826 0</inkml:trace>
  <inkml:trace contextRef="#ctx0" brushRef="#br0" timeOffset="85527.64">27295 5939 2392 0,'0'0'809'0,"0"0"-294"15,0 0-135-15,0 0-380 16,0 0 0-16,0 0 0 15,0 0 0-15,65 131 0 16,-43-61 0-16,1 2 0 16,-1-4 0-16,-2-6 0 15,-2-13 0-15,-5-15 0 16,-1-16 0-16,-6-12 0 16,1-6 0-16,-3-14 0 0,0-22 0 15,6-17 0-15,-1-11 0 16,4-14 0-16,0-6 0 15,0-4 0-15,1 8 0 16,-7 13 0-16,-3 23 0 16,-4 22 0-16,0 22 0 15,0 22 0-15,0 20-252 16,-2 2-763-16</inkml:trace>
  <inkml:trace contextRef="#ctx0" brushRef="#br0" timeOffset="85795.31">27946 5723 2143 0,'0'0'921'16,"0"0"-274"-16,0 0-262 16,0 0-385-16,0 0 0 15,0 0 0-15,0 0 0 16,29 182 0-16,-15-49 0 15,-6-9 0-15,-1-22 0 16,-3-32 0-16,1-22 0 16,0 5 0-16,3-3 0 15,-1-2 0-15,5-16 0 0,1-14 0 16,16-18 0-16,-5-22-336 16,1-8-815-16</inkml:trace>
  <inkml:trace contextRef="#ctx0" brushRef="#br0" timeOffset="85968.43">28440 6232 1614 0,'0'0'1241'0,"0"0"-629"16,0 0-280-16,0 0-35 0,0 0-297 16,123-16 0-16,-67 10 0 15,2-4 0-15,0-4 0 16,2-12 0-16,-16 4-303 15,-13 2-715-15</inkml:trace>
  <inkml:trace contextRef="#ctx0" brushRef="#br0" timeOffset="86736.26">29279 5823 2227 0,'0'0'780'0,"0"0"-240"16,0 0-230-16,0 0-149 16,0 0-83-16,0 0-78 15,0 0 0-15,-27 16 0 16,11-6 0-16,1-4 0 15,1 0 0-15,1-4 0 16,0-2 0 0,3 0 0-16,2 0 0 0,1 0 0 0,7-8 0 15,0-6 0-15,0 0 0 16,5-2 0-16,15-4 0 16,4 2 0-16,3 0 0 15,4 4 0-15,0 2 0 16,0 1 0-16,2 8 0 15,-1 1 0-15,-3 2 0 16,-2 0 0-16,-5 4 0 16,-5 14 0-16,-3 6 0 15,-9 8 0-15,-5 6 0 16,-5 6 0-16,-17 0 0 16,-12 0 0-16,-1-3 0 0,-1-5 0 15,3-8 0-15,6-8 0 16,9-9 0-16,7-4 0 15,9-7 0-15,2 0 0 16,0 0 0-16,6-8 0 16,15-9 0-16,3 4 0 15,5-1 0 1,4 4 0-16,6 3 0 16,-2 7 0-16,3 0 0 0,-2 15 0 15,-2 13 0-15,-2 8 0 16,-11 8 0-16,-7 4 0 0,-9 2 0 15,-7-2 0-15,-7-3 0 16,-26-5 0-16,-9-7 0 16,-12-6 0-16,-4-11 0 15,-4-10 0-15,2-6 0 16,4 0 0-16,10-14 0 16,12-8 0-16,12-3 0 15,13 1 0-15,9 5 0 16,0 4-273-16,9 8-1198 0</inkml:trace>
  <inkml:trace contextRef="#ctx0" brushRef="#br0" timeOffset="87466.14">25645 7570 147 0,'0'0'2128'16,"0"0"-1495"-16,0 0-183 16,0 0-75-16,0 0-174 15,0 0-39-15,127-68-162 16,-56 49 0-16,9-1 0 16,-2 2 0-16,-12 4-45 15,-14 8-409-15,-21 4-393 16,-29 2-448-16</inkml:trace>
  <inkml:trace contextRef="#ctx0" brushRef="#br0" timeOffset="87591.43">25680 7712 1702 0,'0'0'760'16,"0"0"-416"-16,0 0 204 16,0 0-278-16,169 8-153 15,-63-12-84-15,38-24-33 16,-20 2-236-16,-10-3-1047 0</inkml:trace>
  <inkml:trace contextRef="#ctx0" brushRef="#br0" timeOffset="88236.33">27893 7122 1400 0,'0'0'765'15,"0"0"-262"1,0 0 77-16,0 0-117 0,0 0-254 15,0 0-33-15,0 0-176 16,-18-52 0-16,-24 99 0 16,-8 14 0-16,-1 18 0 15,9 7 0-15,13 2 0 0,16-2 0 16,13-6 0-16,6-7 0 16,32-15 0-16,11-16 0 15,9-16 0-15,1-14 0 16,-5-12 0-16,-8 0 0 15,-13-22 0-15,-13-10 0 16,-18-4 0-16,-2-6 0 16,-24-1 0-16,-16 6 0 15,-10 6 0-15,-3 16 0 16,2 15 0-16,8 3 0 16,10 27 0-16,15 9 0 0,15 3 0 15,3-4 0-15,65-12-176 16,-5-12-630-16,6-12-949 0</inkml:trace>
  <inkml:trace contextRef="#ctx0" brushRef="#br0" timeOffset="88393.87">28253 7524 2471 0,'0'0'667'0,"0"0"-327"16,0 0-18-16,0 0-194 15,159-25-106-15,-67 5-22 16,-15 4-274 0,-15-2-859-16</inkml:trace>
  <inkml:trace contextRef="#ctx0" brushRef="#br0" timeOffset="88790.05">28969 7231 1716 0,'0'0'1060'0,"0"0"-382"0,0 0-296 16,0 0-122 0,0 0-260-16,0 0 0 0,156-67 0 15,-110 67 0-15,-5 0 0 16,-13 8 0 0,-12 17 0-16,-14 7 0 0,-2 6 0 15,-22 6 0-15,-11-4-50 16,-1-2 10-16,7-8 38 15,8-10-7-15,9-10 9 16,10-6 34 0,0-4-1-16,19 0 1 0,14-1-34 15,9-8 0 1,3 3 0-16,3 4 0 0,0 2 0 0,-6 2 0 16,-11 18 0-16,-6 8 0 15,-15 2 0-15,-10 7 0 16,0-3 0-16,-21 0 0 31,-17-6 0-31,-11-2 0 16,-5-6 0-16,-2-6 0 0,5-4 0 15,14-8 0-15,14-2 0 16,23-24 0-16,29-10-558 16,13-2-1067-16</inkml:trace>
  <inkml:trace contextRef="#ctx0" brushRef="#br0" timeOffset="88969.36">29771 7465 2751 0,'0'0'790'0,"0"0"-473"0,0 0-79 16,0 0-238-1,144-18 0-15,-76 14-125 0,-15 2-550 16,-20 2-831-16</inkml:trace>
  <inkml:trace contextRef="#ctx0" brushRef="#br0" timeOffset="89089.93">29818 7690 2450 0,'0'0'688'16,"0"0"-188"-16,0 0-187 15,0 0-168-15,116 34-145 0,-45-34 0 16,9 0 0-16,27-28-101 15,-20 0-550-15,-13-2-705 0</inkml:trace>
  <inkml:trace contextRef="#ctx0" brushRef="#br0" timeOffset="89535.11">30555 7251 2054 0,'0'0'895'0,"0"0"-245"15,0 0-316-15,0 0-171 16,89-116-163-16,-35 95 0 0,2 9 0 16,-1 6 0-16,-8 6 0 15,-9 0 0-15,-16 21 0 16,-13 8 0-16,-9 10 0 16,-7 5 0-16,-24 0 0 15,-9-2 0-15,-7-4 0 16,5-6 0-16,1-8 0 15,12-6 0-15,14-8 0 16,11-8 0-16,4-2 0 16,17 0 0-16,22-2 0 15,12-6 0-15,11 0 0 16,2 6 0-16,2 2 0 16,-7 0 0-16,-5 18 0 0,-11 6 0 15,-10 8 0 1,-18 4 0-16,-15 0 0 0,0 3 0 15,-37-5 0-15,-15-2 0 16,-10-4 0-16,-3-2 0 16,3-6 0-16,8-4 0 15,19-10 0-15,15-6-294 16,13 0-750-16</inkml:trace>
  <inkml:trace contextRef="#ctx0" brushRef="#br0" timeOffset="89892.18">31596 6865 3316 0,'0'0'780'16,"0"0"-780"-16,0 0 0 15,0 0 0-15,0 0 0 16,116 131 0-16,-70-57 0 15,-5 13 0-15,-13-1 0 16,-12-8 0-16,-9-10 0 16,-7-16 0-16,0-18 0 0,0-17 0 15,0-17 0-15,8-15 0 16,15-31 0-16,26-40 0 16,29-44 0-16,38-53 0 15,15-24 0-15,14 1 0 16,-6 32 0-16,-37 61 0 15,-23 47 0-15,-31 42 0 16,-17 24 0-16,-4 14 0 16,-7 62-15-16,-5-1-661 15,-15 5-856-15</inkml:trace>
  <inkml:trace contextRef="#ctx0" brushRef="#br0" timeOffset="90135.35">32257 7846 2412 0,'0'0'1356'0,"0"0"-1028"16,0 0-328-16,0 0 0 15,0 0 0 1,74-134-48-16,-38 90-1219 0</inkml:trace>
  <inkml:trace contextRef="#ctx0" brushRef="#br0" timeOffset="97627.23">14496 8660 1731 0,'0'0'740'15,"0"0"-375"-15,0 0 161 16,0 0-181-16,0 0-133 16,0 0-85-16,0-46-77 15,0 49-50-15,-3 12 0 16,3 7 0-16,0 5 0 16,0-4 0-16,0-2 0 15,3-7 0-15,1-10 0 16,0-4 0-1,-2 0 0-15,-2-14 0 0,0-12 0 0,-4-5 0 16,-14 5 0-16,-4 4 0 16,-7 15 0-16,-2 7 0 15,-8 28 0-15,-5 42 0 16,5 8 0-16,5 14 0 16,9 4 0-1,21-16 0-15,4 7 0 0,13-15 0 16,27-16 0-16,16-18 0 15,13-22 0-15,9-16 0 16,5-14 0 0,-1-26 0-16,-10-12 0 0,-18-3 0 0,-15 4 0 15,-19 7 0-15,-11 13 0 16,-9 13 0-16,0 18 0 16,0 0 0-16,-7 36 0 15,-4 21 0-15,2 11 0 16,7 8 0-16,2 0 0 31,4-10 0-31,25-12 0 16,7-13 0-16,6-21 0 0,5-16 0 15,-1-4 0-15,-5-26 0 16,-10-17 0-16,-15-8 0 16,-16-10 0-16,0-3 0 15,-25 0 0-15,-11 8 0 16,-3 9 0-16,-3 19 0 15,3 20 0-15,6 8 0 16,4 21 0-16,9 16 0 0,6 8 0 16,14 1 0-16,0-2 0 15,18-10 0-15,16-12 0 16,10-10 0-16,7-12 0 16,5-4 0-16,0-20 0 15,-7-8 0-15,-6 0 0 16,-15 2 0-16,-8 8 0 15,-9 8 0-15,-6 10 0 16,-3 4 0-16,-2 10 0 16,5 20 0-16,3 12 0 15,3 4 0-15,5 2 0 0,5-4 0 16,-2-7 0 0,-1-11 0-16,3-11 0 0,-4-11 0 15,-1-4 0-15,1-13 0 16,1-15 0-16,0-11 0 15,2-3 0-15,-5 2 0 16,1 6 0-16,0 10 0 16,-5 12 0-16,0 12 0 15,3 2 0-15,1 24 0 16,5 10 0-16,3 2 0 16,3 2 0-16,3-5 0 0,4-10 0 15,4-10 0 1,0-11 0-16,1-4 0 0,-3-15 0 15,-1-14 0 1,-5-10 0-16,-7-5 0 0,-9-4 0 16,-5-2 0-1,-8 4 0-15,0 3 0 0,-2 14 0 16,-12 13 0-16,-1 11 0 16,1 5 0-16,3 17 0 15,6 13 0-15,5 6 0 0,0 2 0 16,27-2 0-1,13-2 0-15,12-4 0 0,3-4 0 16,3-4 0-16,-9-2 0 16,-11-2 0-16,-14 0 0 15,-13-1 0-15,-11 1 0 16,-4 2 0-16,-25 0 0 16,-9-2 0-16,-2-2 0 15,4-10 0-15,10-6 0 16,10 0 0-1,14-26 0-15,2-10 0 0,25-8 0 16,17-6 0-16,13 3 0 16,6 7 0-16,1 12 0 0,-6 14 0 15,-8 14 0-15,-5 0 0 16,-12 26 0-16,-7 10 0 16,-6 4 0-16,-5 5 0 15,-1-5 0-15,-3-7 0 16,-1-6 0-16,2-15-77 15,9-12-205-15,0-22-295 16,-4-8-353-16</inkml:trace>
  <inkml:trace contextRef="#ctx0" brushRef="#br0" timeOffset="97768.92">16667 8937 2635 0,'0'0'953'16,"0"0"-618"-16,0 0-162 15,0 0-173-15,0 0 0 16,0 0-270-16,0 0-967 0</inkml:trace>
  <inkml:trace contextRef="#ctx0" brushRef="#br0" timeOffset="98602.56">17260 9312 2147 0,'0'0'830'0,"0"0"-229"16,0 0-274-16,-38-112-136 16,9 94-191-16,-4 12 0 15,-9 6 0-15,-10 14 0 16,-8 24 0-1,2 14 0-15,5 4 0 0,13 2 0 16,18-6 0-16,19-12 0 16,3-11 0-16,36-19 0 15,15-10 0-15,7-20 0 0,4-22 0 16,-1-17 0 0,-10-9 0-16,-11-6 0 15,-11-4 0-15,-11 2 0 0,-11 6 0 16,-7 9 0-16,0 19 0 15,0 20 0-15,-9 20 0 16,-3 4 0-16,1 36 0 16,3 21 0-16,0 10 0 15,8 10 0-15,0 1 0 16,12-8 0 0,17-8 0-16,7-12 0 0,8-13 0 0,1-19 0 15,1-15 0 1,-1-5 0-16,-3-22 0 0,-6-15 0 15,-9-12 0-15,-5-5 0 16,-11-4 0-16,-5 2 0 16,-6 11 0-1,0 16 0-15,0 19 0 0,0 10 0 16,-4 16 0-16,0 24 0 16,2 8 0-1,2 6 0-15,0-4 0 0,4-7 0 16,12-11 0-16,3-13 0 0,4-12 0 15,2-7 0-15,4-4 0 16,2-21 0-16,2-9 0 16,3-2 0-16,-1 2 0 15,-1 6 0-15,-5 10 0 16,-3 12 0-16,-1 6 0 16,0 8 0-16,-6 20 0 15,0 8 0-15,-11 5 0 16,-4-2 0-1,-4-2 0-15,0-9 0 0,0-9 0 0,0-10 0 16,0-7 0 0,0-2 0-16,0-12 0 0,0-16 0 31,5-12 0-31,13-9 0 0,5-3 0 0,8 0 0 16,0 12 0-1,7 16 0 1,-12 12-808-16,-3 12-2057 0</inkml:trace>
  <inkml:trace contextRef="#ctx0" brushRef="#br0" timeOffset="99204.64">19624 9140 1425 0,'0'0'551'0,"0"0"-28"16,0 0 29-16,0 0-181 16,0 0-74-16,0 0-79 15,87-121-59-15,-87 101-159 16,-6 2 0-1,-17 6 0-15,-8 4 0 0,-7 8 0 16,-5 2 0-16,4 23 0 16,5 11 0-16,12 5 0 15,15 5 0-15,7-1 0 16,16-1 0-16,22-6 0 16,10-4 0-16,4-4 0 15,0-2 0-15,-4-2 0 0,-5 3 0 16,-12-1 0-16,-11 2 0 15,-13-2 0-15,-7-5 0 16,-12 2 0-16,-28-7 0 16,-18-4 0-16,-15-8 0 15,-7-6 0-15,0 0 0 16,10-8 0 0,24-15 0-16,46-22 0 0,15 3 0 15,34-1-714-15</inkml:trace>
  <inkml:trace contextRef="#ctx0" brushRef="#br0" timeOffset="99362.07">20478 9326 2510 0,'0'0'1003'15,"0"0"-546"-15,0 0-331 16,0 0-126-16,120-60 0 15,-60 42 0-15,14 8-96 16,-19 6-510-16,-17 4-641 0</inkml:trace>
  <inkml:trace contextRef="#ctx0" brushRef="#br0" timeOffset="99534.15">20478 9569 2220 0,'0'0'989'0,"0"0"-485"16,0 0-121-1,0 0-383-15,0 0 0 0,0 0 0 16,176-28 0-16,-69-10 0 16,-16 2 0-16,-10 0-853 0</inkml:trace>
  <inkml:trace contextRef="#ctx0" brushRef="#br0" timeOffset="100101.48">21901 8873 2068 0,'0'0'871'0,"0"0"-383"0,0 0-192 15,-85-104-118-15,43 88-92 16,-9 12-40-16,-2 4-29 15,1 12-2-15,3 18-2 0,11 6-5 16,9 2 2-16,16-2-10 16,13 0 0-1,0-2 0-15,18-4 0 0,11-2 0 16,4-1 0-16,-2-5 0 16,0 0 0-16,-8-3 0 15,-5 4 0-15,-11-1 0 16,-7 4 0-16,0 2 0 15,-29 2 0-15,-9 2 0 16,-11 0 0-16,-5-2 0 16,3-4 0-16,6-8 0 0,16-5 0 15,14-8 0 1,11-3 0-16,4-2 0 0,2 0 0 16,19 2 0-1,8 4 0-15,8 6 0 0,-2 8 0 16,1 13 0-1,-9 9 0-15,-10 10 0 0,-9 12 0 16,-8 8 0-16,-3 4 0 16,-19 3 0-16,-3-3 0 15,0-6 0-15,8-10 0 16,8-12 0 0,9-13 0-16,9-13 0 0,31-16 0 31,20-6 0-31,18-10 0 0,25-37 0 15,-21 5 0-15,-22 4-550 16</inkml:trace>
  <inkml:trace contextRef="#ctx0" brushRef="#br0" timeOffset="101993.96">22345 9035 1888 0,'0'0'702'0,"0"0"-212"16,0 0 29-16,0 0-257 15,0 0-94-15,0 0-101 16,-18-52-67-16,18 52 0 0,0 12 0 16,0 25 0-16,0 14 0 15,0 22 0-15,6 7 0 16,11 0 0-16,2-6 0 15,4-11 0-15,-1-17 0 16,-5-16 0-16,-1-12 0 16,-7-14 0-16,0-4 0 15,2-2 0-15,7-26 0 16,6-12 0-16,8-13 0 16,1-11 0-16,6-6 0 15,-6 0 0-15,-4 2 0 0,-8 9 0 16,-4 15 0-1,-11 19 0-15,-4 16 0 0,-2 9 0 16,0 16 0-16,5 53-66 16,1-5-592-16,1 0-733 0</inkml:trace>
  <inkml:trace contextRef="#ctx0" brushRef="#br0" timeOffset="102228.93">23220 9519 2006 0,'0'0'961'16,"0"0"-347"-16,0 0-302 15,0 0-109-15,0 0-203 16,0 0 0-16,-20 142 0 16,3-76 0-16,-4 4 0 15,-1-3 0-15,0-7 0 16,6-12 0-16,16-24 0 15,0-12-374-15,9-12-620 0</inkml:trace>
  <inkml:trace contextRef="#ctx0" brushRef="#br0" timeOffset="102593.68">23893 9194 1460 0,'0'0'1350'0,"0"0"-690"16,0 0-360-16,0 0 26 16,0 0-326-16,0 0 0 15,0 0 0-15,98 100 0 0,-73-46 0 16,2 4 0 0,-6 3 0-16,0-5 0 15,-1-4 0-15,-5-8 0 16,-3-10 0-16,-1-12 0 0,-5-10 0 15,1-10 0-15,0-2 0 16,6-14 0 0,8-22 0-16,6-12 0 0,4-14 0 15,4-9 0-15,1-6 0 16,-5 0 0-16,-4 9 0 0,-10 12 0 16,-7 18 0-1,-6 15 0-15,-4 22 0 16,0 1 0-16,6 48 0 0,1 2-564 15,5 0-805-15</inkml:trace>
  <inkml:trace contextRef="#ctx0" brushRef="#br0" timeOffset="102992.03">24802 9653 1551 0,'0'0'1304'0,"0"0"-622"15,0 0-350-15,0 0-105 16,41-114-227-16,-10 92 0 16,2 8 0-16,-1 10 0 0,-6 4 0 15,-11 6 0-15,-8 18 0 0,-7 6 0 16,0 4-3-16,-9 0 3 16,-6-2 3-16,-1-6-3 15,5-4 0-15,4-6 0 16,7-4 0-16,0-4 0 15,10 0 0-15,11 2 0 16,10-2 0 0,8 4 0-16,-1 4 0 0,-1 1 0 15,-8 5-3-15,-11 2 3 16,-11 3-6-16,-7 2 6 16,-18 3 9-16,-22-2-9 15,-14 0 0-15,-6 0 0 0,-5-4 0 16,3-2 0-1,6-2 0-15,16-8-74 0,20-10-744 0</inkml:trace>
  <inkml:trace contextRef="#ctx0" brushRef="#br0" timeOffset="103196.3">25551 9824 91 0,'0'0'3064'16,"0"0"-2310"-16,0 0-567 0,0 0-187 15,0 0 0-15,0 0 0 16,-69 148 0-16,43-96 0 16,-13 12 0-16,8-14-520 15,11-13-762-15</inkml:trace>
  <inkml:trace contextRef="#ctx0" brushRef="#br0" timeOffset="103526.95">25914 9208 3007 0,'0'0'847'0,"0"0"-605"16,0 0-242-16,0 0 0 15,43 104 0-15,-24-38 0 16,1 6 0-16,3 3 0 16,-4-7 0-16,2-8 0 15,-3-12 0-15,-1-14 0 16,-3-16 0-16,-3-14 0 16,3-4 0-16,1-18 0 15,5-24 0-15,2-14 0 16,5-14 0-16,2-12 0 0,-2-4 0 15,0 5 0-15,-7 15 0 16,-7 22 0-16,-7 22 0 16,-6 22 0-16,0 34 0 15,0 14-290-15,0 4-879 0</inkml:trace>
  <inkml:trace contextRef="#ctx0" brushRef="#br0" timeOffset="103764.05">26587 9499 2297 0,'0'0'944'0,"0"0"-437"0,0 0-159 15,0 0-348-15,0 0 0 16,0 0 0-16,-49 144 0 16,31-98 0-16,3-4 0 15,3-8 0-15,8-10 0 16,4-7 0-16,0-8 0 15,22-6 0-15,16-3 0 16,9 0 0-16,10-4 0 16,28-13 0-16,-13 3-317 0,-15 5-775 15</inkml:trace>
  <inkml:trace contextRef="#ctx0" brushRef="#br0" timeOffset="103969.48">26857 9679 2022 0,'0'0'835'15,"0"0"-249"-15,0 0-90 16,0 0-339-16,0 0-157 16,0 0 0-16,0 0 0 0,-7 10 0 15,5 28 0 1,0 10 0-16,-6 6 0 0,-2 3 0 16,-3 3 0-16,-21 14 0 15,7-14-350-15,1-14-1223 0</inkml:trace>
  <inkml:trace contextRef="#ctx0" brushRef="#br0" timeOffset="104236.93">27594 9749 2834 0,'0'0'583'16,"0"0"-306"-16,0 0 125 15,0 0-402-15,0 0 0 16,0 0 0-16,0 0 0 16,-67 151 0-16,28-83 0 15,-11 0 0-15,1-4 0 16,7-8 0-16,19-16-129 0,13-15-616 15,10-21-702-15</inkml:trace>
  <inkml:trace contextRef="#ctx0" brushRef="#br0" timeOffset="104568.47">27815 9148 2371 0,'0'0'807'15,"0"0"-236"-15,0 0-224 16,0 0-347-16,0 0 0 16,0 0 0-1,97 158 0-15,-65-88 0 0,-3 4 0 16,-3-3 0-16,-1-13 0 0,-4-12 0 16,-4-16 0-16,-5-20 0 15,-2-10 0-15,3-14 0 16,6-28 0-16,1-18 0 15,2-13 0-15,0-9 0 16,1 0 0-16,-6 4 0 16,-3 13 0-16,-6 22 0 15,-5 23 0-15,-3 20 0 0,2 12 0 16,16 58-279 0,1-4-556-16,6-4-511 0</inkml:trace>
  <inkml:trace contextRef="#ctx0" brushRef="#br0" timeOffset="104900.09">28766 9381 2227 0,'0'0'778'16,"0"0"-149"-16,0 0-167 16,0 0-462-16,0 0 0 0,0 0 0 15,0 0 0-15,-110 140 0 16,87-58 0-16,4 0 0 31,13-2 0-31,6-12 0 16,4-11 0-16,27-17 0 15,9-16 0-15,8-18 0 16,0-6 0-16,-5-12 0 16,-10-18 0-16,-12-5 0 15,-13-1 0-15,-8 0 0 16,0 4 0-16,-29 6 0 0,-13 15 0 15,-11 11 0-15,-8 0 0 16,5 23 0-16,12 22-177 16,18-5-582-16,21-12-704 0</inkml:trace>
  <inkml:trace contextRef="#ctx0" brushRef="#br0" timeOffset="105434.82">29240 8927 1662 0,'0'0'1240'0,"0"0"-926"16,0 0 198-16,0 0-348 16,0 0-97-16,130-66-62 15,-92 84 2-15,-3 18-14 16,-3 10-31-16,-8 8-40 15,-9 2 2-15,-7 3 14 16,-8-5 34-16,0-2 8 16,-12-2 20-16,-9-4 22 15,-6-2 11-15,4-2 18 16,7-3 4-16,14-6-25 0,2-4-10 16,18-5-19-16,22-8 7 15,11-6-8-15,5-6-51 16,-5-4-31-16,-10 0 22 15,-14 0 15-15,-19 0 34 16,-8 4 11-16,-14 12 2 16,-23 10 32-16,-15 10 28 15,-3 6 22-15,-1 6-9 16,11 0-12-16,12 1-26 16,18-4-22-16,15 0-9 15,0-3-6-15,22-4-4 0,6-2-25 16,5-4-16-16,-5-2-16 15,-4 0 8-15,-8 1 23 16,-9 1 24 0,-7 1 6-16,0 4 0 0,-13-3 8 15,-14 0 26-15,-4-4 31 16,-3-6 4-16,3-6-32 16,4-6-22-16,13-12-15 15,12 0-210-15,2 0-604 0</inkml:trace>
  <inkml:trace contextRef="#ctx0" brushRef="#br0" timeOffset="105591.65">30248 10146 1790 0,'0'0'1742'0,"0"0"-1395"16,0 0-235-16,0 0-112 15,0 0-225-15</inkml:trace>
  <inkml:trace contextRef="#ctx0" brushRef="#br0" timeOffset="121001.1">15971 10762 1874 0,'0'0'476'15,"0"0"-412"-15,0 0 21 16,0 0 54-16,0 0-72 16,0 0 63-16,-58 8 180 0,37-16-42 15,-1-8-67-15,-2-4-32 16,1-4-23-16,3-2-40 16,9 1-45-16,2 3-61 15,6 1 0-15,3 5 0 16,0-1 0-1,10 6 0-15,10 2 0 16,6 5 0 0,10 4 0-16,3 0 0 0,2 14 0 15,1 17 0-15,-1 10 0 16,-10 10 0-16,-9 11 0 16,-8 6 0-16,-14 4 0 15,0 0 0-15,-27 1 0 16,-11-5 0-16,-9-10 0 15,-1-10 0-15,5-10 0 16,7-14 0-16,12-12 0 16,11-8 0-16,4-4 0 15,7-8 0-15,-1-18 0 16,3-4 0-16,0-4 0 0,7 4 0 16,17 4 0-16,7 8 0 15,10 6 0-15,7 6 0 16,8 6 0-16,4 0 0 15,1 0-54-15,15 0-466 16,-17 0-302-16,-10 0-308 0</inkml:trace>
  <inkml:trace contextRef="#ctx0" brushRef="#br0" timeOffset="121401.76">16612 10890 487 0,'0'0'1057'15,"0"0"-726"-15,0 0 42 16,0 0-21-16,0 0-35 16,0 0-70-16,0 0 21 15,84-76-11-15,-84 74-70 16,-15 0-76-16,-7 2-58 16,-7 0-40-16,0 0-2 0,0 18-8 15,2 8-2-15,4 6-1 16,8 3 0-16,9 1 10 15,4-3 8-15,2-2-18 16,6-3 0 0,17-2 0-16,4-2 0 0,4-4 0 15,0-2 0-15,2 0 0 16,1-4 0-16,-5 2 0 16,-6 0 0-16,-4 0 0 15,-13 2 0-15,-6 2 0 16,0 0 0-16,-15 2 0 0,-14 0 0 15,-7-2 0-15,-4-4 0 16,2-3 0-16,7-9 0 16,8-4 0-16,8-4-101 15,11-13-770-15</inkml:trace>
  <inkml:trace contextRef="#ctx0" brushRef="#br0" timeOffset="122503.38">17808 11008 1815 0,'0'0'789'0,"0"0"-277"0,0 0-7 15,0 0-217 1,0 0-101 0,0 0-187-16,0 0 0 15,-42 69 0-15,38-15 0 16,4 4 0-16,0-4 0 16,17-8 0-16,14-14 0 15,12-14 0-15,8-18 0 16,5-2 0-16,2-32 0 15,-4-18 0-15,-6-14 0 16,-9-10 0-16,-18-7 0 16,-9-4 0-16,-12-2 0 15,0 9 0-15,-10 10 0 16,-7 20 0-16,1 22 0 0,5 25 0 16,5 10 0-16,4 55 0 15,2 40 0-15,2 33 0 16,15-3 0-16,1-28 0 15,-5-32 0-15,-3-26 0 16,1 0 0-16,-3-3 0 16,-1-7 0-16,-2-17 0 15,-3-10 0-15,-2-9 0 0,0-13 0 16,0-23 0 0,0-14 0-16,-2-12 0 0,2-2 0 15,4 6 0-15,23 8 0 16,11 14 0-16,4 14 0 15,3 7 0-15,-1 12 0 16,-1 3-143-16,-12 0-464 16,-14 2-416-16</inkml:trace>
  <inkml:trace contextRef="#ctx0" brushRef="#br0" timeOffset="122668.02">17804 10525 2607 0,'0'0'866'16,"0"0"-568"-16,0 0 27 0,0 0-325 15,0 0 0-15,0 0-39 16,114 21-679-16,-72-3-1482 0</inkml:trace>
  <inkml:trace contextRef="#ctx0" brushRef="#br0" timeOffset="123225.69">19992 10784 2155 0,'0'0'711'15,"0"0"-337"-15,0 0-40 16,0 0-109-16,0 0-134 16,0 0-34-16,0 0-18 15,-123 74-15-15,81-56-5 16,-3-8-19 0,10-8 0-16,3-2 2 0,13-12 40 15,9-18-19-15,10-8-23 0,0-6 0 16,10-2 0-16,14 4 0 15,7 10 0-15,2 12 0 16,2 14 0-16,0 6 0 16,-4 19 0-16,-4 22 0 15,-5 17 0-15,-6 10 0 16,-14 10 0-16,-2 7 0 16,-14-3 0-16,-17-4 0 15,-13-8 0-15,-8-10 0 16,-4-14 0-16,-3-12 0 15,1-16 0-15,2-13 0 16,13-5 0 0,12-14 0-16,18-18 0 0,13-4 0 0,0-1 0 15,23 7 0-15,12 10 0 16,7 10 0-16,8 10 0 16,3 4 0-16,2 20 0 15,5 6 0-15,1 2 0 16,23 2-18-1,-15-7-323-15,-8-13-710 0</inkml:trace>
  <inkml:trace contextRef="#ctx0" brushRef="#br0" timeOffset="123398.98">20500 11177 2585 0,'0'0'944'0,"0"0"-671"15,0 0-74-15,0 0-137 16,165-18-43-16,-94 10-19 16,32-12-67-16,-21 0-439 15,-18 0-490-15</inkml:trace>
  <inkml:trace contextRef="#ctx0" brushRef="#br0" timeOffset="123635.53">21128 10770 1169 0,'0'0'1423'15,"0"0"-640"-15,0 0-283 16,0 0-279-16,0 0-221 16,0 0 0-16,0 0 0 15,-37 10 0-15,47 48 0 16,2 29 0-16,-1 25 0 16,-5 24 0-16,-6 6 0 15,0-21 0-15,0-29 0 16,0-28 0-16,-8-8 0 15,-4 3 0-15,1-1 0 16,3-8-21-16,1-24-303 0,7-30-306 16,0-26-261-16,0-15-346 0</inkml:trace>
  <inkml:trace contextRef="#ctx0" brushRef="#br0" timeOffset="124357.54">21159 11195 871 0,'0'0'1005'15,"3"-112"-180"-15,-1 59-126 16,0 8-209-16,2 17-284 15,8 11-206-15,7 12 0 16,13 5 0-16,13 1 0 16,11 25 0-16,2 9 0 15,-6 7 0-15,-4 4-56 0,-19 0-146 16,-16 0-17-16,-13-2 36 16,-16-8 111-16,-19-4 72 15,-4-10 40 1,4-10 109-16,8-10 17 0,16-2-29 15,11-22-35-15,15-20-57 16,43-34-41-16,36-36-4 16,-1 0-51-16,-3 9-18 15,-16 17-3-15,-30 30 47 16,-6 6 25-16,-9 6 23 16,-22 23 83-16,-7 17 71 15,-16 4-177-15,-17 35 0 16,-7 17 0-16,-1 12 0 0,6 8 0 15,12 2 0-15,14-4 0 16,9-5 0-16,14-9 0 16,30-10 0-16,14-10 0 15,18-14 0-15,6-16 0 16,3-6 0-16,-3-8 0 16,-12-18 0-16,-14-8 0 15,-16-4 0-15,-18-2 0 16,-13-1 0-16,-9 9 0 15,0 6 0-15,-16 11 0 0,-8 12 0 16,-1 3 0 0,1 25 0-16,1 15 0 0,10 10 0 15,9 6 0-15,4-2 0 16,24-6 0-16,23-8 0 16,22-16 0-16,31-15 0 15,-1-9-248-15,5-13-221 16,0-23-87-16,-23-4-158 15,-3-12-30-15,-21-2 104 16,-20-3 640-16,-22 6 712 16,-13 4-89-16,-2 15 61 15,-2 12-76-15,-11 14-266 16,-7 6-96-16,-3 15-90 0,-1 21-156 16,-5 10 0-1,2 8 0-15,0 2 0 16,3-2 0-16,-1-4 0 0,-2-6-320 15,6-14-493-15,5-14-660 0</inkml:trace>
  <inkml:trace contextRef="#ctx0" brushRef="#br0" timeOffset="124561.7">22770 10928 2155 0,'0'0'993'0,"0"0"-385"16,0 0-268-16,0 0-340 15,0 0 0-15,0 0 0 0,0 0 0 16,103 109 0-16,-72-57 0 16,-2 0 0-16,-2 0 0 15,-3-2 0-15,3-6-23 16,16-8-425-16,-6-12-346 16,-1-16-713-16</inkml:trace>
  <inkml:trace contextRef="#ctx0" brushRef="#br0" timeOffset="124861.72">23611 10666 2270 0,'0'0'834'15,"0"0"-351"1,0 0-156-16,0 0-145 16,48-116-182-16,-17 103 0 0,5 9 0 15,2 4 0-15,-2 9 0 0,-3 20 0 16,-6 14 0-16,-12 11 0 16,-10 6 0-16,-5 4 0 15,-7-2 0 1,-20-2 0-16,-4-7 0 0,0-5 0 15,0-8 0-15,6-8-45 16,10-2-141-16,11-8-430 16,4-6-666-16</inkml:trace>
  <inkml:trace contextRef="#ctx0" brushRef="#br0" timeOffset="125129.35">23675 11456 1818 0,'0'0'681'16,"0"0"-187"-16,0 0-154 15,0 0-123-15,-35 112-103 16,35-98-66-16,11-4-27 16,9-6-19-16,1-4 5 15,2 0-7-15,0-14-2 16,-8-8 2-16,-4-4 9 16,-6-6-8-16,-5 2 18 15,0 0 32-15,0 6 42 16,-14 6 11-16,3 5-25 15,2 12-79-15,0 1 0 16,9 0-119-16,0 1-497 16,0 4-1019-16</inkml:trace>
  <inkml:trace contextRef="#ctx0" brushRef="#br0" timeOffset="125255.43">24372 11301 2597 0,'0'0'1058'0,"0"0"-772"0,0 0-286 16,0 0-63-16,0 0-1288 0</inkml:trace>
  <inkml:trace contextRef="#ctx0" brushRef="#br0" timeOffset="129137.07">13842 12336 1393 0,'0'0'870'0,"0"0"-349"16,0 0-171-16,0 0-4 16,0 0-78-16,0 0-110 15,-62-16-50-15,62 6-26 16,0-4-82-16,0-6 0 15,14-8 0 1,1-2 0-16,5-1 0 0,3 6 0 16,4 3 0-16,4 10 0 15,2 10 0-15,5 2 0 16,1 18 0-16,-1 18 0 16,-7 12 0-16,-6 8 0 0,-11 6 0 15,-12-2 0 1,-2-4 0-16,0-10 0 0,-4-13 0 15,-6-12 0-15,6-12 0 16,2-9 0-16,2-6 0 16,0-24 0-16,0-15 0 15,14-9 0-15,3-2 0 16,3 2 0-16,3 10 0 16,-4 14 0-16,2 20 0 15,1 10 0-15,0 12 0 0,0 26 0 16,3 12 0-16,-2 4 0 15,-4 3 0-15,-3-6 0 16,-3-8 0-16,-2-13 0 16,-4-12 0-16,-2-10 0 15,-1-8 0 1,0-8 0-16,5-26 0 0,5-16 0 16,1-13 0-16,5-3 0 15,3 2 0-15,-6 14 0 16,1 20 0-16,-5 20 0 15,1 10 0-15,-1 30 0 16,1 22 0-16,1 12 0 0,1 6 0 16,-1 1 0-16,6-7 0 15,1-14 0-15,2-14 0 16,5-18 0-16,0-18 0 16,2-4 0-16,0-32 0 15,-2-14 0-15,-6-10 0 16,-3-7 0-16,-9 4 0 31,-2 4 0-31,-7 17 0 0,0 18 0 16,-2 20 0-16,0 6 0 15,0 36 0-15,0 16 0 16,0 13 0-16,0-1 0 16,12-2 0-16,5-12 0 15,8-12 0-15,2-14 0 16,4-16 0-16,2-10 0 15,-2-10 0-15,1-22 0 16,-6-14 0-16,1-6 0 16,-2-7 0-16,-6 8 0 0,0 6 0 15,-6 15 0-15,-2 20 0 16,0 10 0-16,2 20 0 16,3 23 0-1,-1 8 0-15,-1 7 0 0,-3-3 0 16,-1-11 0-16,-2-10 0 15,-3-14 0-15,1-14 0 16,0-6 0-16,6-4 0 16,5-26 0-16,8-14 0 15,6-6 0-15,7-3 0 16,3 7 0-16,-1 14 0 0,-5 16 0 16,-4 16 0-16,-4 12 0 15,-4 26 0-15,-4 6 0 16,-1 5 0-16,-3-5 0 15,-1-8 0-15,-5-14 0 16,-9-22-297-16,0 0-280 16,-15-22-350-16</inkml:trace>
  <inkml:trace contextRef="#ctx0" brushRef="#br0" timeOffset="129263.32">15166 11993 2578 0,'0'0'909'0,"0"0"-603"0,0 0-93 16,0 0-213-16,0 0-56 16,116 38-715-16</inkml:trace>
  <inkml:trace contextRef="#ctx0" brushRef="#br0" timeOffset="129735.53">16946 12494 2092 0,'0'0'824'16,"0"0"-346"-1,0 0-127-15,-2-132-115 0,-29 110-121 16,-11 12-115-16,-10 10 0 15,-8 16 0-15,-5 26 0 16,7 13 0-16,10 6 0 16,15 0 0-16,19-9 0 15,14-12 0-15,22-18 0 0,32-18 0 16,19-4 0 0,12-34 0-16,-1-20 0 0,-4-12 0 15,-15-15 0-15,-13-19 0 16,-26-24 0-16,-15 10 0 15,-11 14 0-15,-4 23 0 16,-19 37 0-16,1 20 0 16,-4 20 0-16,3 40 0 15,9 57 0-15,14 30 0 16,0-2 0-16,14-25 0 16,9-30 0-16,1-22 0 15,9 2 0-15,6-1 0 16,3-9 0-16,16-30-251 0,-14-10-411 15,-6-4-438-15</inkml:trace>
  <inkml:trace contextRef="#ctx0" brushRef="#br0" timeOffset="130521.98">17353 12432 1534 0,'0'0'928'16,"0"0"-275"-16,0 0-364 16,0 0-20-16,0 0-91 15,0 0-80-15,0 0-53 16,64 79-29-16,-33-75-7 15,-3-4 8-15,-1-8-10 16,-5-16 11-16,-9-6-17 0,-9-9 20 16,-4-3-8-16,-8 0-13 15,-21 0 0-15,-4 12 0 16,-7 12 0-16,0 18 0 16,1 10 0-1,6 28 0-15,14 16 0 0,9 7 0 16,10 0 0-16,18-3 0 15,26-5 0-15,22-13 0 16,27-14 0-16,1-16 0 16,8-10-113-16,3-8-169 0,-23-24-22 15,1-6 57 1,-18-6 106-16,-23 0 117 0,-22-1 24 16,-20 9 160-16,0 6 89 15,-27 10-42-15,-8 12-39 16,-5 8-29-16,-3 2-50 15,5 28 10-15,5 8-99 16,6 8 0-16,11 4 0 16,12-3 0-1,4-7 0-15,16-14 0 0,19-12-38 16,7-14-22-16,3-4 2 16,-5-24 41-16,-9-10 17 15,-10-5 33-15,-13 2 56 0,-6 2-38 16,-2 7-51-16,0 10 0 15,0 8 0 1,0 12 0-16,-2 2 0 0,2 14 0 16,0 24 0-16,0 14 0 15,0 16 0-15,2 27 0 16,10 25 0-16,-1 29 0 16,0 7 0-16,-7-6 0 15,-4-17 0-15,0-35 0 16,-9-24 0-16,-6-22 0 15,-3-13 0 1,-5-3 0-16,-6-6 0 0,-2-8 0 0,-2-16 0 16,0-6 0-16,-3-31 0 15,-2-35 0-15,5-42 0 16,11-46 0-16,13 3 0 16,9 25 0-1,9 44 0-15,17 36 0 0,10 3 0 16,8 3 0-16,10 2 0 15,2 12 0-15,0 12 0 16,-8 9 0-16,-3 5-152 0,-16 0-517 16,-14 1-613-16</inkml:trace>
  <inkml:trace contextRef="#ctx0" brushRef="#br0" timeOffset="131137.96">19321 12147 925 0,'0'0'294'0,"0"0"-36"0,0 0 14 15,0 0 69-15,0 0-1 16,0 0-51-16,47-112-8 16,-47 100 29-16,-6 0-33 15,-2 6-36-15,-3 6-50 16,-9 2-114-16,-13 48-77 16,-18 43 0-16,-7 51 0 15,7 23 0-15,24 3 0 16,27-14 0-16,18-29 0 15,30-25 0-15,10-26 0 16,34-4 0-16,-5-24 0 0,0-9 0 16,44-11 0-1,-42-24-543-15,-8-4-863 0</inkml:trace>
  <inkml:trace contextRef="#ctx0" brushRef="#br0" timeOffset="131767.79">20500 12326 1768 0,'0'0'820'0,"0"0"-162"16,0 0-116-16,0 0-234 15,0 0-308-15,0 0 0 16,0 0 0-16,-161-78 0 16,101 86 0-16,-7 22 0 15,-4 14 0-15,7 14 0 16,8 8 0-16,14 5 0 16,19 1 0-16,21-6 0 15,6-8 0-15,42-10 0 0,16-10 0 16,15-16 0-16,10-12 0 15,-4-10 0-15,-10 0-20 16,-17-20-164-16,-22-10-97 16,-26-4 20-16,-8-4-78 15,-29 4 13-15,-19 4 189 16,-8 10 134-16,-2 10 3 16,8 6 185-16,13 4 103 15,12 0-23-15,14 0-60 16,11 6-38-16,0 8-8 15,11 0-21-15,14-2 6 16,8-2-144-16,3-8 0 0,-1-2 0 16,4 0 0-1,-8 0 0-15,-6-4 0 0,-10-2 0 16,-7 6 0-16,-3 0 0 16,-5 0 0-16,0 18 0 15,0 10 0-15,0 10 0 16,0 7 0-16,0 2 0 15,-5 4 0-15,3-4 0 16,2-2 0-16,0-3 0 16,0-10 0-16,14-14-39 15,1-8-797-15,3-10-998 0</inkml:trace>
  <inkml:trace contextRef="#ctx0" brushRef="#br0" timeOffset="132067.43">21124 12224 2206 0,'0'0'919'0,"0"0"-375"16,0 0-117-16,0 0-427 15,0 0 0-15,0 0 0 0,0 0 0 16,-102 44 0-16,57 12 0 15,3 12 0-15,1 8 0 16,13 7 0-16,12-3 0 16,14-2 0-16,2-8 0 15,24-10 0-15,18-9 0 16,10-11 0-16,8-12 0 16,20-22-179-16,-14-6-658 15,-10 0-701-15</inkml:trace>
  <inkml:trace contextRef="#ctx0" brushRef="#br0" timeOffset="132492.47">21706 12302 2174 0,'0'0'902'15,"0"0"-300"-15,0 0-184 16,0 0-418-16,0 0 0 15,0 0 0-15,0 0 0 16,-123-34 0-16,88 58 0 0,1 2 0 16,5 4 0-16,7-2 0 15,8-4 0-15,9-2 0 16,5-5 0-16,0-6 0 31,5 0 0-31,13-6 0 0,4 0 0 0,5 0 0 31,5 2 0-31,3 3 0 0,3 4 0 0,-1 5 0 16,1 8 0-16,-6 3 0 16,-8 4 0-16,-8 0 0 15,-10 0 0 1,-6-2 0-16,-4-8 0 0,-25-4 0 0,-6-8 0 16,-11-10 0-1,0-2 0 1,-1-2 0-16,1-18 0 15,1-20 0-15,9 6-248 16,13 4-1020-16</inkml:trace>
  <inkml:trace contextRef="#ctx0" brushRef="#br0" timeOffset="133123.72">21157 12158 1751 0,'0'0'780'16,"0"0"-226"-16,0 0-87 15,0 0-257-15,0 0-68 0,0 0-58 16,0 0-27 0,-85-43-6-16,64 43-51 0,-4 0 0 15,-2 0 0-15,0 0 0 16,0 3 0-16,1 2 0 16,1 1 0-16,5 2 0 15,2 1 0-15,5-1 0 16,5 4 0-16,5 0 0 15,3 1 0-15,0 4 0 16,0 1 0-16,5 4 0 16,3 0 0-16,1 4 0 0,0 4 0 15,-2 4 0-15,-3 4 0 16,-1 4 0-16,-3 7 0 16,0 3 0-16,0 0 0 15,0 4 0-15,-3 0 0 16,-5-2 0-16,-2 1 0 15,2-4 0-15,3-4 0 16,3-5 0-16,2-8 0 16,0-6 0-16,0-8 0 15,2-4 0-15,7-6 0 16,0-2 0-16,2-2 0 16,2-2 0-16,8 0 0 0,3 0 0 15,12 0 0-15,8-4 0 16,8 0 0-16,6 0 0 15,2 0 0-15,0-10 0 16,-7-2 0-16,-6-2 0 16,-20-14 0-16,-12 6-481 15,-15-2-799-15</inkml:trace>
  <inkml:trace contextRef="#ctx0" brushRef="#br0" timeOffset="133658.26">21255 12184 1971 0,'0'0'830'16,"0"0"-310"-16,0 0-193 15,0 0-132-15,0 0-113 16,-114-26-22-16,70 26-25 0,-2 0-17 16,-4 0 1-16,5 0-2 15,3 0 5-15,5 2-22 16,5 0 0-16,10 0 0 16,7 0 0-16,3 1 0 15,10 6 0-15,2 3 0 16,0 6 0-16,0 8 0 15,0 4 0-15,2 6 0 16,4 8 0-16,0 6 0 16,-2 6 0-16,-2 6 0 15,-2 5 0-15,0 1 0 16,0 2 0-16,0 0 0 16,-6-2 0-16,-4-1 0 0,2-9 0 15,1-6 0-15,5-8 0 16,2-12 0-16,0-8 0 15,0-8 0-15,11-8 0 16,16-6 0-16,12-2 0 16,19 0 0-16,19-20 0 15,12-6 0-15,46-28-32 16,-21 8-563-16,-16 0-775 0</inkml:trace>
  <inkml:trace contextRef="#ctx0" brushRef="#br0" timeOffset="134304.91">22086 12118 1572 0,'0'0'705'0,"0"0"-161"16,0 0-42-16,0 0-214 15,0 0-89-15,0 0-61 16,0 0-54-16,-40-69-20 15,63 61-64-15,8 2 0 16,7-1 0-16,4-2 0 16,1 3 0-16,-6 0 0 15,-8 0 0-15,-11 2 0 0,-7 2 0 16,-8 2 0 0,-3 0 0-16,0 0 0 0,0 0 0 15,0 6 0-15,-7 16 0 16,0 10 0-16,2 9 0 15,1 4 0-15,4 10 0 16,0 1 0 0,0 2 0-16,11 2 0 0,3 0 0 15,-1-4 0 1,5-1 0-16,-5-5 0 0,1-4 0 0,-6-4 0 16,-5-8 0-16,-3-2 0 15,0-6 0-15,-5 0 0 16,-17-4 0-1,-7-4 0-15,-7 0 0 16,-6-4 0 0,-1-1 0-16,1-8 0 15,5 2 0-15,8-5 0 16,4-1 0-16,10 2 0 16,7-2 0-16,8-1-11 15,0 0-715-15,19-1-1127 0</inkml:trace>
  <inkml:trace contextRef="#ctx0" brushRef="#br0" timeOffset="134768.94">22616 11636 1639 0,'0'0'775'0,"0"0"-255"16,0 0-174-16,0 0-77 15,0 0-62-15,0 0-33 16,116 62-8-16,-78-16-166 16,1 13 0-16,0 9 0 15,-1 10 0-15,-2 20 0 0,-7 27 0 16,-11 21 0-16,-12 4 0 16,-6-5 0-16,-8-33 0 15,-13-34 0-15,-1-20 0 16,-2-5 0-16,-10 3 0 15,-4 2 0-15,-6 2 0 16,-3-12 0-16,-2-10 0 16,0-9 0-16,-20-16-26 15,11-7-467-15,9-6-578 0</inkml:trace>
  <inkml:trace contextRef="#ctx0" brushRef="#br0" timeOffset="135903.79">23582 12561 1780 0,'0'0'744'0,"0"0"-204"15,0 0 2-15,0 0-261 16,0 0-72-16,0 0-209 15,0 0 0-15,29-22 0 16,23 22 0-16,16 0 0 16,7 0 0-16,-1-4-45 15,6-6-456-15,-22 1-338 16,-22 4-452-16</inkml:trace>
  <inkml:trace contextRef="#ctx0" brushRef="#br0" timeOffset="136060.73">23624 12697 1850 0,'0'0'744'16,"0"0"-389"-16,0 0 252 15,0 0-340-15,147-8-129 16,-76-4-72-16,7 0-66 16,29-4-9-16,-18 2-300 15,-16 2-645-15</inkml:trace>
  <inkml:trace contextRef="#ctx0" brushRef="#br0" timeOffset="136691.29">25244 11919 2649 0,'0'0'829'16,"0"0"-493"-16,0 0-54 16,0 0-282-16,0 0 0 15,0 0 0-15,-145 66 0 0,111-44 0 16,3-1 0 0,2-10 0-16,2-3 0 0,5-8 0 15,0 0 0-15,6-4 0 16,7-18 0-16,7-6 0 15,2-4 0-15,5-2 0 16,15 0 0-16,6 8 0 16,1 8 0-16,2 8 0 15,-2 10 0-15,2 0 0 16,-5 16 0-16,1 18 0 0,-5 10 0 16,-4 10 0-16,-8 6 0 31,-8 4 0-31,0 3 0 0,-4 1 0 0,-23-2 0 15,-8-4 0-15,-13-6 0 16,-4-7 0-16,-9-12 0 16,1-9 0-16,2-10 0 15,11-9 0-15,7-9 0 16,13 0 0-16,14-9 0 16,9-10 0-16,4-8 0 15,6-3 0-15,19 5 0 0,4 3 0 31,4 5 0-31,3 11 0 0,2 6 0 0,1 0 0 16,4 16 0 0,1 9 0-16,2 3 0 0,-4-1 0 15,2-2 0-15,-4-3 0 16,2-8 0-16,-2-6 0 16,28-8-41-16,-15-6-316 15,-2-14-450-15</inkml:trace>
  <inkml:trace contextRef="#ctx0" brushRef="#br0" timeOffset="136835.18">25943 12358 2493 0,'0'0'695'0,"0"0"-195"16,0 0-255-16,0 0-245 15,0 0-339-15,0 0-1293 0</inkml:trace>
  <inkml:trace contextRef="#ctx0" brushRef="#br0" timeOffset="138434.12">16621 13989 1255 0,'0'0'835'0,"0"0"-496"16,0 0-16-16,0 0-30 16,0 0-130-16,0 0-96 0,0 0-28 15,-80 54 15 1,48-40 16-16,-1 0 16 0,-5-8-1 16,3-6-8-16,4 0 23 15,2-15-16-15,10-13-12 16,9-8-9-16,10-5-30 15,0-6-22-15,15 5-1 16,16 4 4-16,7 6 9 16,5 10-23-16,1 8 0 15,-3 8 0 1,-6 6 0-16,-2 4 0 0,-4 22 0 16,-4 14 0-16,-6 12 0 15,-5 12 0-15,-5 9 0 0,-9 5 0 16,0 0 0-16,-11 0 0 15,-20-8 0-15,-12-7 0 16,-5-9 0-16,-6-18 0 16,0-10 0-16,3-12 0 15,7-14 0-15,6 0 0 16,11-22 0-16,13-13 0 16,12-6 0-16,2-5 0 15,16 1 0-15,19 9 0 16,7 8 0-16,6 14 0 0,1 12 0 15,-3 2 0-15,2 14 0 16,-4 16 0-16,-2 4 0 16,-1 4 0-16,-2-2 0 15,1-4 0-15,5-4-11 16,31-7-367-16,-10-13-329 16,0-8-426-16</inkml:trace>
  <inkml:trace contextRef="#ctx0" brushRef="#br0" timeOffset="138835.37">17452 13906 2000 0,'0'0'810'16,"0"0"-203"-16,0 0-94 15,0 0-347-15,0 0-166 16,0 0 0-16,0 0 0 15,-70-36 0-15,97 62 0 16,14 4 0 0,16 2 0-16,13-1 0 15,10-4 0-15,2-4 0 16,-6-7 0-16,-14-5 0 0,-15-2 0 0,-20-4 0 16,-16-1 0-16,-11 3 0 15,0 4 0-15,-22 8 0 16,-16 7 0-16,-15 8 0 31,-9 8 0-31,-10 4 0 0,-1 2 0 16,-2 0 0-16,9 1 0 15,10-9 0-15,12-6 0 16,13-10 0-16,12-8 0 16,13-8 0-16,6-6 0 15,18-2 0-15,15-16-131 16,7-6-705-16</inkml:trace>
  <inkml:trace contextRef="#ctx0" brushRef="#br0" timeOffset="139034.99">18082 14426 2023 0,'0'0'881'0,"0"0"-426"16,0 0-75-16,0 0-139 15,0 0-125-15,-156 76-116 16,92-42 0-16,-11 6 0 16,-8 4 0-16,7 0 0 15,13 0 0-15,34-4 0 16,16-9-107-16,13-16-1037 0</inkml:trace>
  <inkml:trace contextRef="#ctx0" brushRef="#br0" timeOffset="143134.34">18920 13884 1395 0,'0'0'596'0,"0"0"-276"16,0 0 146-16,0 0-227 15,0 0-37-15,0 0-31 0,0 0-11 16,22-108 8 0,-19 100-36-16,-3 6 0 0,0 2-17 15,0 0-115-15,-5 8 0 16,-13 24 0-16,-6 12 0 15,-3 14 0-15,1 9 0 16,3 1 0 0,4-4 0-16,5-6 0 15,5-12 0-15,5-14 0 0,4-10 0 0,0-8 0 16,0-12 0-16,0-2 0 16,8 0 0-16,13 0 0 15,8-12 0-15,6 0 0 0,9 2 0 16,6 4 0-1,3 4 0 1,5 2 0-16,-2 0 0 0,-7 0-27 0,-7 4-222 16,-13 4-226-1,-11-2-108-15,-11-4-10 0,-7 0 108 16,0-2 125-16,-7 0-209 16,-7-8 564-16,1-12 5 15,7-6 278-15,6-4 72 16,0-6-14-16,0-3 45 15,8 3 82-15,3 3-77 0,-2 2-46 16,-4 11-22 0,-5 9-53-16,0 4-36 0,0 7-229 15,0 0 0 1,-16 18 0 0,-4 12 0-16,0 13 0 15,0 9 0-15,5 8 0 16,5 4 0-16,4 4 0 15,4-2 0-15,2-5 0 16,0-7 0-16,0-10 0 16,0-12 0-16,6-12-47 0,6-12-951 15</inkml:trace>
  <inkml:trace contextRef="#ctx0" brushRef="#br0" timeOffset="143703.13">19792 14159 1807 0,'0'0'802'16,"0"0"-317"-16,0 0 39 15,0 0-266-15,0 0-38 16,0 0-220-16,0 0 0 15,-2 0 0-15,8 0 0 16,27 0 0-16,19 0 0 0,13 0 0 16,8-12 0-16,-4 2 0 15,-9 0 0-15,-17 4 0 16,-20 0 0-16,-11 4 0 16,-10 2 0-16,-2 0 0 15,0 0 0-15,-4 0 0 16,-10 8-3-16,5 0-1011 0</inkml:trace>
  <inkml:trace contextRef="#ctx0" brushRef="#br0" timeOffset="144663.17">21026 13860 1435 0,'0'0'667'0,"0"0"-167"16,0 0 50-16,0 0-183 15,7-116-78-15,-5 92-89 16,0 4-112-16,-2 6-88 16,0 8 0-16,0 6 0 15,0 0 0-15,-4 7 0 16,-9 26 0-16,-3 17 0 16,-5 14 0-1,4 10 0-15,1 7 0 0,5-4 0 16,2-2 0-1,4-9 0-15,3-10 0 0,2-12 0 0,0-10 0 16,0-11 0-16,0-10 0 16,0-7 0-16,0-6 0 15,0 0-502-15,0-14-719 0</inkml:trace>
  <inkml:trace contextRef="#ctx0" brushRef="#br0" timeOffset="144997.78">21452 13874 1879 0,'0'0'759'15,"0"0"-228"-15,0 0-5 16,0 0-272-16,0 0-107 16,0 0-147-16,0 0 0 15,-35-8 0-15,-4 34 0 16,-13 6 0-16,-7 2 0 15,-1 1 0-15,2-7 0 0,10-5 0 16,13-5 0-16,17-5 0 16,11-5 0-16,7-2 0 15,12 2 0-15,19 2 0 16,15 4 0-16,8 6 0 16,8 0 0-16,3 6 0 15,0 0 0-15,-3 0 0 16,-6-2 0-16,-12-2 0 0,-5-2 0 15,-14-4 0-15,-2 0-53 16,-7-6-184 0,-5 7-234-16,-3-4-239 0,0 0-410 0</inkml:trace>
  <inkml:trace contextRef="#ctx0" brushRef="#br0" timeOffset="145768.84">23358 14101 1866 0,'0'0'712'0,"0"0"-231"16,0 0 73-16,0 0-290 15,0 0-45-15,12-104-219 16,-35 86 0-16,-8 5 0 16,-6 11 0-16,-11 2 0 15,-2 15 0-15,0 18 0 16,10 10 0-16,14 4 0 0,17 0 0 15,9-5 0-15,21-8 0 16,25-10 0-16,7-16 0 16,8-8 0-1,-7-4 0-15,-2-22 0 0,-12-10 0 16,-9-6 0-16,-8-5 0 16,-5 0 0-16,-5 0 0 15,-5 7 0-15,2 11 0 16,-4 12 0-16,5 9 0 15,5 8 0-15,6 8 0 16,9 22 0-16,6 12 0 16,-2 11 0-16,-4 1 0 0,-4 0 0 15,-10-6 0-15,-3-10 0 16,-7-12 0-16,-5-10 0 16,0-12 0-16,0-4 0 15,5-4 0-15,7-26 0 16,12-14 0-16,16-12 0 15,19-13 0-15,57-22 0 16,-12 14-93-16,-6 17-792 0</inkml:trace>
  <inkml:trace contextRef="#ctx0" brushRef="#br0" timeOffset="146036.28">25148 13507 2376 0,'0'0'962'16,"0"0"-341"-16,0 0-484 15,0 0-137-15,0 0 0 16,0 0 0-16,0 0 0 16,15 122 0-16,-8-43 0 15,-5 1 0-15,-2-2 0 16,0-5 0-1,0-10 0-15,0-14 0 0,-4-13 0 0,1-12 0 16,3-14 0-16,3-12-138 16,15-22-475-16,9-9-873 0</inkml:trace>
  <inkml:trace contextRef="#ctx0" brushRef="#br0" timeOffset="146303.41">25573 13650 1362 0,'0'0'1155'0,"0"0"-447"15,0 0-196-15,0 0-266 16,0 0-133-16,0 0-113 0,0 0 0 16,-109 41 0-16,64-12 0 15,-3 1 0-15,-4-2 0 16,6 2 0-16,7-6 0 16,13-4 0-16,15-2 0 15,11-4 0-15,0-2 0 16,18 2 0-16,17-2 0 15,9 0 0-15,10 0 0 16,4 0 0-16,7 2 0 16,1 0 0-1,-1 2 0-15,-7 3 0 0,-4-7 0 16,4 6 0-16,-16-7-263 16,-7-4-718-16</inkml:trace>
  <inkml:trace contextRef="#ctx0" brushRef="#br0" timeOffset="146664.88">26252 13519 192 0,'0'0'2594'0,"0"0"-1791"15,0 0-433-15,0 0-233 0,0 0-137 31,0 0 0-31,0 0 0 16,43 4 0-16,15 30 0 16,16 0 0-16,10 1 0 15,8-7 0-15,-3-6 0 16,-7-7 0-16,-14-6 0 16,-20-5 0-16,-17-3 0 15,-17-1 0-15,-12 0 0 16,-2 3 0-16,-12 3 0 15,-19 6 0-15,-13 8 0 16,-12 6 0-16,-6 8 0 16,-3 4 0-16,1 4 0 15,6-2 0-15,4-2 0 0,8-4 0 16,12-3 0-16,23-9-98 16,11-7-462-16,0-10-617 0</inkml:trace>
  <inkml:trace contextRef="#ctx0" brushRef="#br0" timeOffset="146857.9">26944 13975 1905 0,'0'0'801'16,"0"0"-193"-16,0 0-80 16,0 0-274-16,-127 59-254 15,93-24 0-15,1 3 0 16,-3 0 0-16,0 2 0 15,-2-4 0-15,3-6 0 0,6-12-323 16,6-8-583 0,17-10-1177-16</inkml:trace>
  <inkml:trace contextRef="#ctx0" brushRef="#br0" timeOffset="147490.6">28099 13627 1783 0,'0'0'1509'0,"0"0"-1312"16,0 0 46-16,0 0 121 0,0 0-364 15,0 0 0-15,0 0 0 16,-12-38 0-16,-11 50 0 15,-6 2 0-15,-4-3 0 16,-1-4 0-16,3-7 0 16,4 0 0-16,10-1 0 15,5-17 0-15,10-9 0 16,2-5 0 0,0-4 0-16,16 0 0 0,6 2 0 15,-2 8 0-15,3 8 0 0,-1 12 0 16,0 6 0-1,3 6 0-15,-1 22 0 0,1 12 0 16,-4 10 0 0,-2 10 0-16,-8 7 0 0,-6 1 0 15,-5 2 0-15,-5-2 0 16,-19-2 0 0,-13-9 0-16,-5-7 0 15,-7-13 0-15,-4-8 0 0,-1-13 0 16,3-8 0-16,7-8 0 15,8-6 0 1,9-16 0-16,11-8 0 16,10-9 0-16,6-3 0 0,6 2 0 15,19 6 0-15,8 10 0 0,1 12 0 16,6 12 0 0,2 0 0-16,5 16 0 0,4 14 0 15,3 6 0 1,4 5 0-16,2-1 0 15,3-7 0-15,-3-6 0 0,17-19-56 0,-14-8-483 16,-10 0-649-16</inkml:trace>
  <inkml:trace contextRef="#ctx0" brushRef="#br0" timeOffset="147633.19">28786 13846 2314 0,'0'0'646'16,"0"0"-51"-16,0 0-283 15,0 0-228-15,0 0-84 16,0 0-255 0,0 0-626-16</inkml:trace>
  <inkml:trace contextRef="#ctx0" brushRef="#br0" timeOffset="148057.66">25190 14939 751 0,'0'0'1933'16,"0"0"-1318"-16,0 0-135 16,0 0-163-16,0 0-317 15,0 0 0-15,0 0 0 16,162-44 0-16,28 32 0 16,53-2 0-16,35 0 0 15,15-4 0-15,-9-7 0 16,11 2 0-16,-4-9 0 0,-16 1 0 15,-32 3 0-15,-43 8 0 16,-57 4 0-16,-52 6 0 16,-42 8 0-16,-23-4 0 15,-8 4 0-15,-7 0 0 16,-3 2 0-16,-8 0 0 16,0 0 0-16,0 0 0 15,-16 24-30-15,-5 2-710 16,-2-4-887-16</inkml:trace>
  <inkml:trace contextRef="#ctx0" brushRef="#br0" timeOffset="148497.96">25738 15003 1809 0,'0'0'592'0,"0"0"7"16,0 0-73-16,0 0-267 16,0 0-41-16,0 0-125 15,0 0-93-15,-4-10 0 16,28 6 0-16,50-12 0 15,64-2 0-15,82-8 0 16,54-2 0 0,34 0 0-16,3 2 0 0,-29 4 0 15,-26 4 0-15,-44 4 0 16,-61 5 0-16,-51 4 0 16,-48 2 0-16,-30 3 0 15,-6 0 0-15,-6 0 0 16,-5 0 0-16,-5 0 0 15,0 0 0-15,0 0 0 0,2 0 0 16,10 0 0-16,30 0 0 16,-3 0-490-16,9 0-1149 0</inkml:trace>
  <inkml:trace contextRef="#ctx0" brushRef="#br0" timeOffset="148663.76">29187 14512 2911 0,'0'0'956'0,"0"0"-727"0,0 0-229 15,0 0 0-15,0 0 0 16,0 0 0-16,0 0-1768 16</inkml:trace>
  <inkml:trace contextRef="#ctx0" brushRef="#br0" timeOffset="165370.62">1780 14369 1921 0,'0'0'756'16,"0"0"-595"-16,0 0 93 16,0 0-88-16,0 0-109 15,-134 17-27 1,116-17-20-16,0 0 5 0,1-3 69 15,-1-21 33 1,0-10 23-16,4-8 2 16,1-6-34-16,9-2 27 0,1 0-135 0,3 6 0 15,0 8 0-15,7 6 0 16,9 9 0-16,4 10 0 16,3 11 0-1,6 0 0 1,6 14 0-16,5 23 0 0,2 16 0 15,1 15 0-15,-8 10 0 16,-10 6 0-16,-12 4 0 16,-13 1 0-16,-7-7 0 15,-26 0 0-15,-12-14 0 16,-8-7 0-16,-3-15 0 16,0-14 0-16,3-14 0 15,2-14 0-15,4-4 0 16,7-10 0-16,9-12 0 15,8-4 0-15,13 6 0 16,10 3 0-16,0 9 0 0,6 7 0 16,17 1 0-16,2 0 0 15,12 18 0-15,5 1 0 16,9 2 0-16,4-3 0 16,11-14 0-16,1-4 0 15,4-8 0-15,-3-28 0 16,-3-13 0-16,-9-5 0 15,-11-10 0-15,-14 0 0 16,-14 4 0-16,-10 12 0 16,-7 12 0-16,0 18 0 0,0 8 0 15,-5 10 0 1,-7 1 0-16,-2 27 0 16,1 12 0-16,0 11 0 0,3 1 0 15,10 0 0-15,0-4 0 16,16-7 0-16,15-10 0 15,11-11 0-15,3-3 0 16,0-12 0-16,-6 2 0 16,-2-1 0-16,-13-1 0 15,-6 4 0-15,-12 4 0 16,-6 8 0-16,-6 7 0 0,-23 4 0 16,-11 4 0-1,-7 2 0-15,3-8 0 0,5-6 0 16,13-14 0-16,16-10 0 15,10-16-263-15,0-12-1401 0</inkml:trace>
  <inkml:trace contextRef="#ctx0" brushRef="#br0" timeOffset="165924.04">3125 14600 2304 0,'0'0'833'0,"0"0"-252"16,0 0-203-16,0 0-378 16,0 0 0-16,0 0 0 15,0 0 0-15,-33 108 0 16,24-40 0-16,3 7 0 0,3-7 0 15,3-12 0 1,5-10 0-16,22-24 0 0,8-18 0 16,14-4 0-16,4-40 0 15,3-18 0-15,-4-14 0 16,-8-26 0-16,-13 3 0 16,-15-3 0-16,-7 2 0 15,-9 25 0-15,0 7 0 16,-2 18 0-16,-5 26 0 15,1 20 0-15,0 10 0 16,0 36 0-16,2 23 0 0,-3 15 0 16,3 10 0-16,-1 4 0 15,2-8 0-15,3-9 0 16,0-15 0-16,0-18 0 16,0-16 0-16,0-22 0 15,0-10 0-15,8 0 0 16,3-24 0-16,9-18 0 15,7-8 0-15,13-8 0 16,11 4 0-16,8 8 0 16,7 11 0-16,-6 17 0 15,-7 12 0-15,-14 6 0 16,-16 0-96-16,-23 14-225 16,-13 2-318-16,-22-8-506 0</inkml:trace>
  <inkml:trace contextRef="#ctx0" brushRef="#br0" timeOffset="166096.74">3037 14079 2946 0,'0'0'709'0,"0"0"-268"16,0 0-441-1,0 0 0-15,0 0 0 0,0 0 0 16,153 76-518-16</inkml:trace>
  <inkml:trace contextRef="#ctx0" brushRef="#br0" timeOffset="166567.44">4639 14783 2751 0,'0'0'703'0,"0"0"-400"15,0 0 36-15,0 0-339 16,0 0 0-16,0 0 0 16,0 0 0-16,-60-75 0 15,17 65 0-15,-10 10 0 16,-10 2 0-16,-2 28 0 15,3 16 0-15,9 8 0 16,16 5 0-16,18 1 0 16,19-12 0-16,0-8 0 15,29-12 0 1,13-20 0-16,7-8 0 0,2-6 0 0,-4-24 0 16,-5-10 0-1,-8-4 0-15,-10 2 0 0,-6 4 0 16,-7 8 0-16,-4 12 0 15,-5 13 0-15,3 5 0 16,2 23 0 0,3 21 0-16,13 4 0 0,8 6 0 15,9-4 0-15,9-14 0 16,22-24 0-16,-10-12 0 16,-12 0-562-16</inkml:trace>
  <inkml:trace contextRef="#ctx0" brushRef="#br0" timeOffset="176235.68">5788 14732 2114 0,'0'0'651'0,"0"0"-280"0,0 0 99 16,0 0-287-16,0 0-59 15,0 0-25-15,-16-94-15 16,16 94-84-16,0 18 0 16,7 16 0-16,9 12 0 15,4 8 0-15,2 8 0 16,0-1 0-16,1-7 0 16,-3-8 0-16,-5-12 0 15,-3-16 0 1,-6-12 0-16,1-6 0 0,-3-10 0 15,0-24 0-15,3-14 0 0,3-8 0 16,-2-2 0 0,3 12 0-16,-1 16 0 0,-2 17 0 31,5 13 0-31,5 13 0 0,7 23 0 16,4 9 0-16,2 12 0 0,3-3 0 15,-5-8 0-15,-5-8 0 16,-4-16 0-16,-8-12 0 15,-4-6 0-15,-1-4 0 16,1-24 0-16,2-16 0 16,1-12 0-16,-1-6 0 15,4 4 0 1,-1 14 0-16,1 18 0 16,-3 13 0-16,2 9 0 15,3 23 0-15,2 13 0 16,4 12 0-16,3 0 0 15,-1 2 0-15,-1-2 0 16,6-2-183-16,-8-11-457 16,-2-12-597-16</inkml:trace>
  <inkml:trace contextRef="#ctx0" brushRef="#br0" timeOffset="176792.84">7064 14887 2054 0,'0'0'904'16,"0"0"-526"-16,0 0 70 15,0 0-256-15,0-115-72 16,-17 101-120-16,-10 8 0 16,-10 6 0-16,-9 5 0 15,-6 27 0-15,0 13 0 16,7 8 0-16,14 1 0 15,16-6 0-15,15-10 0 0,0-14 0 16,20-14 0 0,13-10 0-16,5-4 0 0,0-24 0 15,-7-6 0-15,-4-4 0 16,-12 4 0-16,-3 4 0 16,-8 12 0-16,-4 12 0 15,2 6 0-15,0 0 0 16,5 24 0-16,5 12 0 15,7 10 0-15,6 4 0 16,8-8 0-16,2-4 0 16,4-18 0-16,-1-13 0 15,-5-7-286-15,-4-23-203 0,-4-17-187 16,-10-14-58-16,-1-6 144 16,-6 0 308-16,1 8 282 15,-2 11 566-15,0 15 156 16,0 16-44-16,3 10-177 15,4 0-195-15,6 13-22 16,9 15-284-16,11 12 0 16,7 0 0-16,6 6 0 15,3 0 0-15,-3-4 0 16,-3-12 0-16,-11-8 0 16,-1-16-14-16,-13-6-632 15,-11 0-502-15</inkml:trace>
  <inkml:trace contextRef="#ctx0" brushRef="#br0" timeOffset="177036.44">7806 14859 1813 0,'0'0'822'0,"0"0"-197"16,0 0-141-16,0 0-245 16,0 0-126-16,0 0-113 15,0 0 0-15,-73 24 0 16,48 24 0-16,-4 10 0 15,-4 0 0-15,4-8 0 16,5-6 0-16,8-12 0 0,10-14-30 16,6-18-518-16,22-22-388 15,4-6-328-15</inkml:trace>
  <inkml:trace contextRef="#ctx0" brushRef="#br0" timeOffset="177626.27">8088 14784 317 0,'0'0'2147'16,"0"0"-1370"-16,0 0-258 16,0 0-183-16,0 0-336 0,0 0 0 15,0 0 0 1,44 125 0-16,-31-89 0 0,1 4 0 16,-3-4 0-16,0-6 0 15,0-8-47-15,5-8-86 16,-1-14-4-16,6 0 67 15,-2-22 65-15,4-8 5 16,-3-2 66-16,2-4 33 16,-4 4 9-16,-2 6 11 15,-5 8-119-15,-1 10 0 16,-3 8 0-16,3 0 0 16,0 16 0-16,1 12 0 15,3 2 0-15,-3 4 0 0,1-4 0 16,-2-4 0-1,1-12 0-15,3-10 0 16,-1-4-35-16,3-12 26 0,1-16 9 16,2-12 15-16,-2 4 14 15,3-4-29-15,-4 8 0 16,-1 7 0-16,-1 12 0 16,-3 11 0-16,0 2 0 15,1 14 0-15,-1 12 0 16,-1 12 0-16,-2 2 0 15,-2-2 0-15,-4-6 0 16,1-10 0-16,1-8 0 16,0-14 0-16,3 0 0 0,7-22 0 15,3-14 0-15,10-4 0 16,4-4 0-16,2 6 0 16,6 12 0-16,-4 14 0 15,-3 12 0-15,-8 4 0 16,-4 24 0-16,-6 10 0 15,-6 4 0-15,-6-4 0 16,-2-6 0-16,0-24-459 16,-15-8-514-16,-7 0-739 0</inkml:trace>
  <inkml:trace contextRef="#ctx0" brushRef="#br0" timeOffset="177767.91">8364 14401 2933 0,'0'0'716'0,"0"0"-536"16,0 0-106-16,0 0-74 15,0 0-712-15</inkml:trace>
  <inkml:trace contextRef="#ctx0" brushRef="#br0" timeOffset="178492.45">9574 14951 1400 0,'0'0'1171'0,"0"0"-548"16,0 0-271-16,0 0-58 15,0 0-137-15,-52-114-58 16,27 106-99-16,-4 8 0 0,-8 0 0 16,-5 18 0-16,-1 22 0 15,3 8 0 1,9 6 0-16,14 0 0 0,9-10 0 16,8-8 0-1,14-14 0-15,15-13 0 16,9-9 0-16,-1-4 0 15,-3-23 0-15,-5-9 0 0,-7-4 0 0,-11 0 0 16,-4 0 0-16,-4 10 0 16,-3 12 0-16,0 10 0 15,0 8 0 1,2 0 0-16,6 22 0 16,5 12 0-16,8 2 0 0,8 0 0 15,8-2 0-15,9-10 0 16,6-10 0-16,6-14 0 15,5-2 0-15,-5-28 0 16,-7-12 0-16,-11-14 0 16,-13-12 0-16,-14-20 0 15,-13-35 0 1,0 13 0-16,-9 12 0 0,-8 23 0 0,1 39 0 16,1 10 0-1,-1 10 0-15,3 16 0 0,-1 14 0 16,1 31 0-16,-3 21 0 31,-1 28 0-31,5-2 0 0,5 8 0 0,7-5 0 31,0-19 0-31,27 0 0 16,15-10 0-16,10-20 0 16,10-16 0-16,5-16 0 15,0-14 0-15,-7 0 0 16,-13-4 0-16,-18-10 0 0,-16 6 0 15,-22 6 0 1,-24 2-87-16,-5 0-1671 0</inkml:trace>
  <inkml:trace contextRef="#ctx0" brushRef="#br0" timeOffset="182229.39">11113 14758 933 0,'0'0'835'0,"0"0"-473"15,0 0 118-15,0 0 48 16,0 0-192-16,0 0-93 16,21-10-74-16,-25 10-73 15,-6 0-31-15,-9 6-43 16,0 1 5-16,-6-2-27 15,1-1 0-15,2-4 0 16,0 0 0-16,3-12 0 16,6-7 0-16,5-8 0 15,5-3 0-15,3 0 0 0,0 2 0 16,0 6 0-16,5 6 0 16,6 8 0-16,2 8 0 15,3 0 0-15,4 14 0 16,4 12 0-16,3 14 0 15,-3 10 0-15,-1 8 0 16,-8 5 0-16,-9 5 0 16,-6 2 0-16,-6 2 0 15,-25-2 0-15,-11-6 0 16,-8-5 0-16,-5-11 0 16,4-16 0-16,2-10 0 0,7-12 0 15,6-10 0-15,9-6 0 16,7-24 0-16,7-6 0 15,11-4 0-15,2-1 0 16,0 9 0-16,15 10 0 16,7 12 0-16,5 8 0 15,4 2 0-15,5 7 0 16,2 12 0-16,1 7 0 16,4 1 0-16,-1-4 0 15,3 0 0-15,2-5 0 16,17-6-150-16,-10-8-611 15,-8-4-522-15</inkml:trace>
  <inkml:trace contextRef="#ctx0" brushRef="#br0" timeOffset="182401.83">11535 15172 2349 0,'0'0'778'15,"0"0"-435"-15,0 0-8 16,0 0-175-16,0 0-73 15,0 0-43-15,124-27-44 16,-73 19 0-16,34-10 0 16,-14 0-351-16,-7 0-824 0</inkml:trace>
  <inkml:trace contextRef="#ctx0" brushRef="#br0" timeOffset="182669.98">12185 14684 2184 0,'0'0'882'0,"0"0"-340"16,0 0-187-16,0 0-222 16,0 0-133-16,0 0 0 15,0 0 0-15,-22-12 0 16,22 62 0-16,0 39 0 16,0 29 0-16,0 32 0 15,2 7 0-15,2-11 0 16,0-38 0-16,-1-28 0 0,-1-23 0 15,-2-11 0-15,0 2 0 16,0-2 0-16,0-12 0 16,0-18 0-1,0-16 0-15,-5-14-224 0,-3-32-458 16,-3-66-42-16,4 11 62 16,2-3-258-16</inkml:trace>
  <inkml:trace contextRef="#ctx0" brushRef="#br0" timeOffset="183665.79">12173 14945 1128 0,'0'0'790'15,"0"0"-118"-15,36-104-80 0,-20 75-91 16,7 15-277 0,3 10-35-16,6 4-189 15,5 17 0-15,1 15 0 0,-3 12 0 16,-8 8 0-16,-11 6 0 16,-16 0 0-16,0-2 0 15,-22-2 0-15,-16-6 0 16,-5-7 0-16,1-9 0 0,7-12 0 15,10-16 0-15,11-4 0 16,12-16 0-16,2-20 0 16,25-14 0-16,18-11 0 15,11-7 0-15,11-4 0 16,0-4 0-16,0 4 0 16,-14 6 0-16,-11 7 0 15,-16 15 0-15,-10 6 0 16,-14 12 0-1,0 10 0-15,0 6 0 0,-14 10 0 16,-5 0 0-16,-4 20 0 0,-2 20 0 16,1 20 0-1,2 14 0-15,6 13 0 0,7-1 0 16,9-4 0-16,5-8 0 16,26-15 0-1,18-14 0-15,12-14 0 0,12-23 0 16,2-8 0-16,6-12 0 15,-8-20 0-15,-8-14 0 16,-14-7 0-16,-14-9 0 16,-14-2 0-16,-14 6 0 15,-9 12 0-15,0 12 0 16,0 22 0-16,-13 12 0 16,-6 4 0-16,-2 34 0 15,-2 18 0-15,1 6 0 0,7 6 0 16,8-2 0-16,7-7 0 15,2-11 0 1,30-12 0-16,12-14 0 0,9-16 0 16,10-6 0-1,3-14 0-15,3-22 0 0,-4-8 0 16,-7-6 0 0,-11-5 0-16,-11 3 0 15,-14 2 0-15,-9 8 0 16,-6 12 0-16,-5 14 0 15,-2 4 0-15,0 10 0 0,0 2 0 0,0 0 0 16,-9 18 0 0,-6 14 0-16,-10 16 0 15,-2 6 0-15,-2 4 0 0,-2 0 0 32,4-5 0-32,3-7 0 0,4-12 0 15,6-10 0 1,6-10 0-16,1-14 0 0,3 0 0 15,2-20-207-15,2-16-367 16,0-8-20-16,0-4-51 16,0-2 310-16,0 5 335 15,0 11 48 1,0 10 509-16,0 6 112 0,0 10-112 16,2 4-246-16,-2 4-98 15,4 0-213-15,7 8 0 16,7 16 0-16,6 6 0 15,5 6 0-15,7 3 0 16,2-3 0-16,4 0 0 16,3-8 0-16,-3-2 0 15,-4-12 0-15,5-6-35 0,-12-8-535 16,-9 0-419-16</inkml:trace>
  <inkml:trace contextRef="#ctx0" brushRef="#br0" timeOffset="183995.75">14132 14450 2141 0,'0'0'866'16,"0"0"-402"-16,0 0-100 15,0 0-103-15,0 0-261 16,56-118 0-16,-25 103 0 15,3 7 0-15,-1 8 0 16,-2 0 0-16,-2 18 0 16,-4 14 0-16,-4 13 0 15,-4 5 0-15,-9 8 0 16,-8 4 0-16,0 0 0 16,-6-2 0-16,-17-4 0 15,-8-1 0-15,0-11 0 16,0-6 0-16,6-4 0 15,8-12 0-15,10-4 0 0,7-8 0 16,0-4 0-16,24 0 0 16,7-2-588-16,-2 2-815 0</inkml:trace>
  <inkml:trace contextRef="#ctx0" brushRef="#br0" timeOffset="184263.1">14313 15292 1883 0,'0'0'853'0,"0"0"-311"15,0 0-69-15,-60 114-302 16,60-90-45-16,0-8-78 16,15-4-48-16,14-8 0 0,6-4 0 15,4 0 0 1,1-14 0-16,-9-4 0 16,-4-4 0-16,-14 0 0 0,-9-2 0 15,-4 4 0-15,-2-2 0 16,-22 4 0-16,-5 8 0 15,-7 8 0-15,2 2 0 16,3 0 0-16,18 8 0 16,9 0-101-16,4-6-919 0</inkml:trace>
  <inkml:trace contextRef="#ctx0" brushRef="#br0" timeOffset="184403.87">15111 15111 2381 0,'0'0'1209'16,"0"0"-703"-16,0 0-506 16,0 0 0-16,0 0 0 15,0 0 0-15,0 0-173 16,-39 0-2608-16</inkml:trace>
  <inkml:trace contextRef="#ctx0" brushRef="#br0" timeOffset="186031.03">538 14291 912 0,'0'0'892'0,"0"0"-583"16,0 0 314-16,0 0-245 0,0 0-58 16,0 0-68-16,-31-24-73 15,29 24-41-15,-2 0-45 16,-3 18-93-16,-2 18 0 16,-4 16 0-16,0 12 0 15,4 11 0-15,-1-7 0 16,10-4 0-16,0-12 0 15,0-14 0-15,0-14 0 16,5-12 0-16,6-12 0 16,7 0 0-16,6-9 0 15,8-20 0-15,1-9 0 16,2-10 0-16,0-6 0 16,-7-14 0-16,-8-8 0 0,-6-8 0 15,-10-1 0-15,-4 1 0 16,0 12 0-16,-14 14 0 15,-3 18 0-15,-3 17 0 16,2 7 0-16,0 12 0 16,0 4 0-16,-1 0 0 15,-2 4 0-15,-3 14 0 16,-5 4 0-16,-3 7 0 16,3 0 0-16,2 0 0 0,6-5 0 15,3-2 0-15,9-10 0 16,5-6 0-16,2-6 0 15,2 0 0-15,0 0 0 16,0 0 0 0,0 0 0-16,0 0 0 0,0 0 0 15,2 0 0-15,0 0 0 16,0 0 0-16,5 2 0 16,5 18 0-16,11 8 0 15,8 8 0-15,3 6 0 16,4 4 0-16,0 0 0 15,-3-3 0-15,1-6 0 16,-3-2-11-16,-2-9-85 0,7-6-228 16,-9-4-331-16,-6-12-348 15</inkml:trace>
  <inkml:trace contextRef="#ctx0" brushRef="#br0" timeOffset="186300.05">417 15105 1807 0,'0'0'762'0,"0"0"-380"16,0 0 189-16,0 0-300 0,0 0-128 15,0 0-50-15,0 0-26 16,77-44-67-16,-30 20 0 15,14-6 0-15,3-4 0 16,3 0-110-16,-9 6-124 16,-12 6-78-16,-17 10-194 15,-29 12-19-15,0 0 55 16,-13 12-220-16</inkml:trace>
  <inkml:trace contextRef="#ctx0" brushRef="#br0" timeOffset="186501.81">438 15258 1817 0,'0'0'650'0,"0"0"-124"0,0 0-16 15,0 0-279-15,0 0-108 16,0 0-21-16,0 0-39 16,52-28-15-16,-15 10-22 15,15-4-26-15,8-5 0 16,5-3 0-16,-1 2-59 15,-8 0-70-15,-12-2-157 16,-15 8-286-16,-15 6-331 0</inkml:trace>
  <inkml:trace contextRef="#ctx0" brushRef="#br0" timeOffset="194467.2">4117 15829 2257 0,'0'0'374'0,"0"0"-30"16,0 0 108-16,0 0-268 16,0 0-92-16,0 0-5 15,-2-102 34-15,-5 94-14 16,-8 2-29-16,-8 6-78 16,-8 0 0-1,-5 0 0-15,-3 14 0 0,-4 12 0 16,-2 10 0-16,8 4 0 15,6 4 0-15,10-2 0 16,13-2 0-16,8-1 0 16,0-3 0-16,15-4 0 0,12-6 0 15,6 2 0 1,2-2 0-16,4 0 0 0,1 0-3 16,-3 2-4-1,-5 8-14-15,-8-4-11 0,-9 7 22 16,-12-7-1-16,-3 4 11 15,-22-4 15-15,-21-2 22 16,-12-8-5-16,-12-8-32 0,-4-6 0 31,0-8 0-31,8 0 0 0,14-8 0 0,18-10 0 16,18 0 0 0,13 0 0-16,50-18-12 0,10 6-601 15,7 2-926 1</inkml:trace>
  <inkml:trace contextRef="#ctx0" brushRef="#br0" timeOffset="194633.45">4639 16190 1356 0,'0'0'1890'0,"0"0"-1410"16,0 0-270-16,0 0-50 15,0 0-160-15,0 0 0 16,142-80-9-16,-95 68-445 16,-14 10-600-16</inkml:trace>
  <inkml:trace contextRef="#ctx0" brushRef="#br0" timeOffset="194767.81">4705 16401 2510 0,'0'0'752'16,"0"0"-390"-16,0 0-87 15,0 0-157-15,0 0-70 16,127-45-48-16,-22 5-13 16,-14 4-329-16,-8 4-922 0</inkml:trace>
  <inkml:trace contextRef="#ctx0" brushRef="#br0" timeOffset="195369.17">6022 15663 2742 0,'0'0'539'16,"0"0"-249"-16,0 0 45 16,0 0-145-16,0 0-190 15,0 0 0-15,-156-30 0 16,103 56 0-16,1 6 0 15,8 0 0-15,11-6 0 16,10-4 0-16,15-4 0 0,8-6 0 16,0 2 0-16,15 0 0 15,7-2 0-15,5 4 0 16,-1 0 0-16,-1 2 0 16,-1 0 0-16,-5 4 0 15,-6 1 0-15,-11 3 0 16,-2 2 0-16,-5 8 0 15,-24-4 0-15,-10 4 0 16,-11 2 0-16,0-12 0 0,-2-2 0 16,9-6 0-1,10-10 0-15,13-8 0 0,11 0 0 16,9 0 0-16,0 0 0 16,0 0 0-16,14 0 0 15,6 0 0-15,6 0 0 16,3 8 0-16,-2 20 0 15,0 12 0-15,-9 9 0 16,-9 11 0-16,-9 6 0 16,-3 4 0-16,-24-2 0 15,-6 0 0-15,-5-7 0 16,0-7 0-16,10-14 0 0,5-8 0 16,11-14 0-16,12-6 0 15,0-6 0-15,25-2 0 16,16-4 0-16,14 0 0 15,9 0 0-15,26 0-30 16,-16-8-464-16,-16 2-573 0</inkml:trace>
  <inkml:trace contextRef="#ctx0" brushRef="#br0" timeOffset="195798.86">6476 15901 2542 0,'0'0'741'0,"0"0"-361"16,0 0 53-16,0 0-433 15,0 0 0-15,0 0 0 16,-2 112 0-16,12-51 0 16,7 1 0-16,3-2 0 0,5-8 0 15,-1-10 0-15,3-16 0 16,-1-13 0-16,6-13 0 16,-3-17 0-1,4-19 0-15,-2-18 0 0,0-14 0 16,-2-2 0-16,-6-2 0 15,-6 10 0-15,-5 12 0 16,-6 19 0-16,-3 17 0 16,-3 14 0-16,0 10 0 15,0 52 0-15,0-3-492 16,0-1-803-16</inkml:trace>
  <inkml:trace contextRef="#ctx0" brushRef="#br0" timeOffset="196003.15">7321 16338 1064 0,'0'0'1917'0,"0"0"-1301"16,0 0-319-16,0 0-95 16,0 0-202-16,0 0 0 15,-35 129 0-15,23-75 0 16,1 4 0-16,-1-10 0 0,2-2 0 15,3-15 0 1,3-31-107-16,4 0-790 0,0-13-1271 0</inkml:trace>
  <inkml:trace contextRef="#ctx0" brushRef="#br0" timeOffset="196207.69">8086 16329 1719 0,'0'0'1057'0,"0"0"-448"16,0 0-267-16,0 0-93 15,0 0-129-15,13 112-120 16,-34-66 0-16,-12 6 0 16,-5 2 0-1,-4-2 0-15,-3-2-29 0,10-18-440 16,12-15-507-16</inkml:trace>
  <inkml:trace contextRef="#ctx0" brushRef="#br0" timeOffset="196602.41">8388 15897 2606 0,'0'0'926'15,"0"0"-578"-15,0 0-132 16,0 0-216-16,0 0 0 16,0 0 0-1,0 0 0-15,31 107 0 0,-8-41 0 16,-1 2 0-16,3 2 0 16,-1-8 0-16,0-7 0 15,-3-19 0-15,-4-14 0 0,-3-12 0 16,-3-10 0-1,-2-2 0-15,0-24 0 16,-1-14 0-16,-1-13 0 16,0-7 0-16,0-6 0 0,-1-4 0 15,3 6 0-15,1 10 0 16,0 15 0-16,3 15 0 16,6 12 0-16,-1 12 0 15,17 8-54-15,-4 14-599 31,-2 5-687-31</inkml:trace>
  <inkml:trace contextRef="#ctx0" brushRef="#br0" timeOffset="196970.75">9098 16270 2246 0,'0'0'1090'16,"0"0"-528"-16,0 0-364 15,0 0-198-15,0 0 0 16,0 0 0-16,0 0 0 16,70-44 0-16,-55 44 0 15,-3 0 0-15,-3 4 0 0,-3 14 0 16,-1 0 0-16,-5 4 0 16,0 1 0-16,0-5 0 15,0 0 0-15,-7-9 0 16,7 0 0-16,0-5 0 15,0-3 0-15,15 4 0 0,12-1 0 16,6 0 0 0,4 1 0-16,-4 8 0 15,-4-3 0-15,-12 8 0 0,-12 8 0 16,-5 0 0-16,-17 6 0 16,-26 8 0-16,-12-4 0 15,-5 0 0-15,-3-2 0 16,-9-2 0-16,19-14 0 15,13-9-723-15</inkml:trace>
  <inkml:trace contextRef="#ctx0" brushRef="#br0" timeOffset="197202.73">9946 16361 2693 0,'0'0'899'0,"0"0"-610"16,0 0-74-16,0 0-215 15,0 0 0-15,0 0 0 16,-63 138 0-16,28-84 0 16,-6 4 0-16,-7 0 0 15,10-18-255-15,11-22-904 0</inkml:trace>
  <inkml:trace contextRef="#ctx0" brushRef="#br0" timeOffset="197533.62">10331 15761 2728 0,'0'0'865'16,"0"0"-670"-16,0 0 113 0,45 114-308 15,-21-48 0-15,3 5 0 16,-3 1 0-16,-1-2 0 16,-5-6 0-1,-3-16 0-15,-1-8 0 0,-3-21 0 16,-3-15 0-16,6-4 0 16,-1-27 0-16,5-17 0 15,2-18 0-15,2-10 0 16,3-4 0-16,0 0 0 15,-4 13 0-15,-5 23 0 16,-3 22 0-16,-3 18 0 16,-4 36-234-16,1 17-635 15,-1 1-1494-15</inkml:trace>
  <inkml:trace contextRef="#ctx0" brushRef="#br0" timeOffset="197769.54">10999 16302 2205 0,'0'0'1116'16,"0"0"-483"-16,0 0-491 16,0 0-142-16,0 0 0 15,0 0 0-15,0 0 0 16,-27 50 0-16,8-11 0 0,-4 7 0 16,3 2 0-1,5-8 0-15,9-4 0 0,6-10 0 16,0-8 0-16,25-16 0 15,12-2 0-15,9 0 0 16,6-18-86-16,14-14-263 16,-10 6-338-16,-12 2-296 0</inkml:trace>
  <inkml:trace contextRef="#ctx0" brushRef="#br0" timeOffset="197926.84">11209 16481 1356 0,'0'0'1129'15,"0"0"-331"-15,0 0-288 0,0 0-207 16,0 0-303-1,0 0 0-15,0 0 0 0,-62 28 0 16,55 2 0-16,1 10 0 16,-4 4 0-1,-1 2 0-15,3-2 0 0,-4 5 0 16,3-13 0-16,5-14-853 0</inkml:trace>
  <inkml:trace contextRef="#ctx0" brushRef="#br0" timeOffset="198132.02">11635 16529 1935 0,'0'0'1477'16,"0"0"-1105"-16,0 0-60 15,0 0-312-15,0 0 0 16,0 0 0-1,-43 130 0-15,7-90 0 0,-6 1 0 16,-14-1-195-16,12-12-761 16,13-16-1048-16</inkml:trace>
  <inkml:trace contextRef="#ctx0" brushRef="#br0" timeOffset="198492.99">12196 15783 3048 0,'0'0'873'0,"0"0"-698"16,0 0-175-16,0 0 0 16,0 0 0-16,0 0 0 15,129 136 0-15,-98-75 0 16,-4 3 0-16,-7-2 0 0,-7-8 0 15,-4-6 0 1,-4-8 0-16,0-18 0 0,-3-12 0 16,4-10 0-1,5-4 0 1,7-28 0-16,5-12 0 16,4-14 0-16,2-8 0 15,-3-2 0-15,-2-4 0 16,-3 9 0-16,-6 15 0 15,-6 20 0-15,-9 28 0 16,0 0-96-16,0 10-1362 0</inkml:trace>
  <inkml:trace contextRef="#ctx0" brushRef="#br0" timeOffset="198858.47">13170 16026 1696 0,'0'0'1186'0,"0"0"-634"0,0 0-336 16,0 0-13 0,0 0-98-16,0 0-38 0,-120 98-17 15,106-36-29-15,-8 10-21 16,-9 8 0-16,-3 1 0 15,2-5 0-15,9-6 0 16,11-16 0-16,12-14 0 16,14-18 0-16,28-12 0 15,14-10 0-15,2-18 0 0,-2-14 0 16,-10-8 0-16,-17-4 0 16,-18 0 0-16,-11 8 0 15,-11 6 0-15,-27 20 0 16,-11 10 0-16,-7 4 0 15,3 28 0-15,6 16 0 16,16-4-81-16,18-16-741 0</inkml:trace>
  <inkml:trace contextRef="#ctx0" brushRef="#br0" timeOffset="199424.65">13684 15775 2585 0,'0'0'785'15,"0"0"-425"-15,0 0-114 16,0 0-126-16,0 0-120 16,0 0 0-16,118-54 0 15,-82 54 0-15,-5 10 0 16,-6 8 0-16,-9 12 0 15,-10 6 0-15,-6 4 0 0,-4 6 0 16,-21 3 0-16,-6 1 0 16,-2-6 0-16,4-4 0 15,6-8 0-15,12-6 0 16,9-8 0-16,2-4 0 16,11-2 0-16,14-4 0 15,4 2 0-15,2-4 0 16,-4 6 0-16,-8-2 0 15,-5 6 0-15,-10 8-27 16,-4 6 18-16,0 6 8 16,-22 5 2-16,-7-1 35 0,-5 4-36 15,5 0 0-15,2 2 0 32,10-6 0-32,9-4 0 0,8-6 0 0,0-6 0 15,2-3 0-15,13-7 0 16,3-1 0-16,-3 0 0 15,-3-3 0-15,-10 4 0 16,-2 2 0-16,-2-2 0 16,-25 0 0-16,-8-4 0 15,-4-2 0-15,1-4 0 16,9-4 0-16,12-18-17 0,17-8-639 16</inkml:trace>
  <inkml:trace contextRef="#ctx0" brushRef="#br0" timeOffset="199597.48">14277 16619 1388 0,'0'0'2018'0,"0"0"-1461"16,0 0-424-16,0 0-133 15,0 0-281-15,0 0-2727 0</inkml:trace>
  <inkml:trace contextRef="#ctx0" brushRef="#br0" timeOffset="-208568.52">10828 17321 1773 0,'0'0'835'16,"0"0"-565"-16,0 0 42 16,0 0-80-16,-140 54-140 0,113-36-55 15,0-2-23 1,2-6-1-16,3-6 28 0,0-4 29 16,-1-8 35-16,2-16-4 15,0-6-16-15,1-2-26 16,5 2-2-16,3 2-57 15,6 6 0-15,4 8 0 16,2 10 0-16,0 0 0 16,4 4 0-16,18 0 0 15,5 8 0-15,9 16 0 16,-1 10 0-16,3 12 0 16,-7 16 0-16,-8 10 0 15,-15 13 0-15,-8 9 0 0,-11-2 0 16,-26-2 0-16,-10-5 0 15,-8-17 0-15,-1-16 0 16,2-24 0-16,2-20 0 16,6-8 0-16,5-26 0 15,6-10 0-15,13-8 0 16,8 4 0-16,14 8 0 16,0 9 0-16,21 15 0 15,19 7 0-15,11 1 0 16,9 0 0-16,9 5 0 15,7-5 0-15,4 0 0 0,1-22 0 16,-6-24 0-16,-6-8 0 16,-15-12 0-16,-12-6 0 15,-16-2 0-15,-12-7 0 16,-14 9 0-16,0 4 0 16,0 12 0-16,-6 16 0 15,-4 18 0-15,6 16 0 16,2 6 0-16,2 14 0 15,0 22 0-15,0 26 0 16,8 28 0-16,4 43 0 16,-1 33 0-16,-7 8 0 15,-4-9 0-15,2-27 0 0,1-35 0 16,4-27 0-16,2-24 0 16,4-16 0-16,5-4 0 15,7 0 0-15,8-10 0 16,7-18 0-16,2-4 0 15,3-14 0 1,-1-16 0-16,-11-6 0 16,-8-4 0-16,-13 4 0 0,-12 0 0 0,-14 2 0 15,-26-3 0 1,-16 1 0-16,-11 4 0 0,-7 2 0 16,3 2 0-16,9 10 0 15,10 2 0-15,19 6 0 16,18 2 0-16,15-2 0 15,0-8 0-15,27-12 0 16,15-6 0-16,7-10 0 16,2-2 0-16,-4 7 0 15,-11 14 0-15,-16 10 0 16,-11 13-81-16,-9 4-32 0,-5 44-232 16,-15 5-580-16,7-9-976 15</inkml:trace>
  <inkml:trace contextRef="#ctx0" brushRef="#br0" timeOffset="-207767.35">12073 17383 22 0,'0'0'2439'15,"0"0"-1641"-15,0 0-316 16,0 0-221-16,0 0-167 31,0 0-94-31,0 0 0 16,-27 143 0-16,41-63 0 15,4 0 0-15,0-8 0 0,3-18 0 16,2-14 0-16,2-18 0 16,-1-17 0-1,1-5 0-15,-1-27 0 0,-4-13 0 16,1-14 0-16,-6 0 0 16,-1 2 0-16,-4 6 0 15,1 20 0-15,3 18 0 16,3 8 0-16,6 22 0 15,4 18 0-15,4 12 0 16,2 2 0-16,3 0 0 16,-1-6 0-16,-3-11 0 15,-8-10 0-15,-5-14 0 16,-9-9 0-16,-5-4 0 0,-3-18 0 16,-2-22 0-16,0-13 0 15,0-5 0-15,0 0 0 16,0 18 0-16,0 14 0 15,7 20 0-15,6 6 0 16,12 4 0-16,8 20 0 16,11-2 0-16,8 0 0 15,6-4 0-15,4-10 0 16,-4-8 0-16,-7-4 0 16,-10-18 0-16,-12-4 0 15,-14-10 0-15,-13-4 0 16,-2-6 0-16,-9-3 0 15,-15 4 0-15,-3 6 0 0,0 15 0 16,1 20 0-16,4 4 0 16,-1 36 0-16,8 18 0 15,5 17 0-15,10 5 0 16,0 0 0-16,25-10 0 16,22-16 0-16,16-18 0 15,16-24 0-15,13-8 0 16,1-36 0-16,1-40 0 15,-25 10-245-15,-29 8-731 0</inkml:trace>
  <inkml:trace contextRef="#ctx0" brushRef="#br0" timeOffset="-206330.06">15342 15137 1883 0,'0'0'569'16,"0"0"-274"-16,0 0 166 16,0 0-182-16,0 0-75 15,0 0-59-15,0 0-11 16,-96-64-50-16,71 96-42 16,-17 36-42-16,-18 45 0 15,-13 47 0-15,3 19 0 16,18-5 0-16,25-23 0 15,19-45 0-15,8-28 0 16,3-20 0-16,17-10 0 0,2 0 0 16,5 7 0-16,2-7 0 15,-7-10 0-15,-6-8 0 16,-8-16 0-16,-8-14-137 16,0-18-601-1,-2-14-930-15</inkml:trace>
  <inkml:trace contextRef="#ctx0" brushRef="#br0" timeOffset="-205527.04">15531 15619 1972 0,'0'0'1171'0,"0"0"-584"16,0 0-315-16,0 0-178 15,0 0-94-15,0 0 0 16,-56 102 0-16,39-38 0 15,-6 6 0-15,1-7 0 16,2-9 0-16,6-18 0 16,8-18 0-16,4-14 0 15,2-4 0-15,0-36 0 16,2-18 0-16,12-17 0 16,1-13 0-16,3 0 0 15,2 12 0-15,-2 22 0 16,-1 15 0-16,-1 29 0 0,2 6 0 15,4 37 0 1,7 13 0-16,4 12 0 0,8 8 0 16,1-6 0-16,-2-4 0 15,1-10 0-15,-10-13 0 16,-9-15 0-16,-6-12 0 16,-8-10 0-16,-3-6 0 15,-3-30 0-15,-2-21 0 16,0-19 0-16,0-10 0 15,0-2 0-15,0 12 0 0,0 13 0 16,2 23 0 0,3 18 0-16,2 16 0 15,3 6 0-15,9 2 0 0,5 16 0 16,8 4 0-16,1 0 0 16,2-1 0-1,-1-7 0-15,-5-5 0 16,-5 0 0-16,-8-9 0 0,-3 0 0 15,-6 0 0-15,-3 0 0 0,-4 0 0 16,0 0 0 0,0 0 0-16,0 9 0 15,0 8 0-15,0 15 0 0,0 12 0 16,0 10 0-16,5 6 0 16,1 0 0-16,6-6 0 15,3-8 0-15,7-11 0 16,10-13 0-16,3-18 0 15,7-4 0-15,1-17 0 16,-3-23 0-16,-11-10 0 16,-11-16 0-16,-18-6 0 15,0 0 0-15,-31 10 0 16,-10 9 0-16,-3 21 0 0,-3 18 0 16,3 14 0-1,2 9 0-15,7 24 0 0,12 12 0 16,23 13 0-16,0-6-339 15,17-20-707-15</inkml:trace>
  <inkml:trace contextRef="#ctx0" brushRef="#br0" timeOffset="-205197.89">16806 15165 1850 0,'0'0'1483'0,"0"0"-906"16,0 0-391-16,0 0-186 15,0 0 0-15,154 65 0 16,-110-11 0-16,-1 10 0 16,-8 28 0-1,-8-6 0-15,-14 8 0 0,-11 3 0 16,-2-17 0-16,-18 6 0 15,-10-11 0-15,-3-15 0 16,2-16 0-16,4-18 0 16,5-16 0-16,5-10 0 15,1-14 0-15,3-26 0 16,11-41 0-16,0 13-156 0,19 2-1355 16</inkml:trace>
  <inkml:trace contextRef="#ctx0" brushRef="#br0" timeOffset="-205072.13">17721 15829 2111 0,'0'0'1388'16,"0"0"-791"-16,0 0-597 16,0 0 0-16,0 0-734 0</inkml:trace>
  <inkml:trace contextRef="#ctx0" brushRef="#br0" timeOffset="-204804.4">15585 16699 3129 0,'0'0'967'0,"0"0"-967"16,0 0 0-16,0 0 0 16,0 0 0-1,141-98 0-15,-66 72 0 0,12-6 0 0,0 10 0 16,-7 0-260-16,-24 18-523 16,-23 4-158-1,-31 0-261-15</inkml:trace>
  <inkml:trace contextRef="#ctx0" brushRef="#br0" timeOffset="-204666.67">15556 16758 702 0,'0'0'1294'16,"0"0"-473"-16,0 0-228 0,0 0-236 15,0 0-28-15,124 22-329 16,24-66 0-16,-3-6 0 16,-25 1 0-16,-44 13 0 15,-39 14 0-15,-12 4-504 16,-21 14-1226-16</inkml:trace>
  <inkml:trace contextRef="#ctx0" brushRef="#br0" timeOffset="-203826.72">15335 17209 955 0,'0'0'1385'0,"0"0"-681"0,0 0-224 31,0 0-165-31,-145-44-140 16,99 44-93-16,-1 4-82 15,-4 22 0-15,0 10 0 16,1 14 0-16,6 12 0 16,11 4 0-16,8 6 0 15,18-5 0-15,7-13 0 0,5-10 0 0,22-16 0 16,6-20 0-16,5-8 0 0,-1-18 0 31,-3-22 0-31,-5-12 0 16,-9-8 0-16,-9-3 0 15,-7 11 0-15,-4 6 0 16,0 16 0-16,0 12 0 16,0 14 0-16,0 4 0 15,0 12 0-15,0 20 0 16,5 16 0-16,8 2 0 15,8 8 0-15,6-9 0 16,6-5 0-16,7-16 0 16,4-14 0-16,7-10 0 0,23-18-170 15,-14-16-603-15,-6-2-324 16</inkml:trace>
  <inkml:trace contextRef="#ctx0" brushRef="#br0" timeOffset="-203436.6">15707 17437 1345 0,'0'0'778'0,"0"0"-58"15,0 0-165-15,0 0-230 16,0 0-74-16,0 0-129 16,0 0-122-16,3-14 0 15,-16 14 0-15,-12 4 0 0,-2 23 0 16,-2 9 0-16,2 5 0 16,8 12 0-16,9-3 0 15,10-6 0-15,0-8 0 16,10-14 0-16,16-10 0 15,7-12 0-15,6-4 0 16,0-30 0-16,-1-12 0 16,-5-12 0-16,-6-12 0 15,-9-7 0-15,-9-7 0 16,-9 8 0-16,0 8 0 16,0 20 0-16,-9 20 0 0,-2 20 0 15,-2 8 0 1,2 36 0-16,1 18 0 0,6 16 0 15,4 6 0-15,4 0 0 16,25-9 0-16,14-9 0 16,8-14 0-16,11-22 0 15,3-16 0-15,5-6 0 16,14-44-87-16,-15-2-593 16,-14 2-551-16</inkml:trace>
  <inkml:trace contextRef="#ctx0" brushRef="#br0" timeOffset="-203074.11">16501 17383 1731 0,'0'0'1102'0,"0"0"-492"0,0 0-256 16,0 0-55-16,0 0-299 15,0 0 0-15,0 0 0 16,-52-18 0-16,19 28 0 16,-5 24 0-16,1 11 0 15,2 9 0-15,9 0 0 16,10 4 0-16,12-10 0 15,4-12 0-15,11-14 0 16,20-16 0-16,10-6 0 16,3-24 0-16,5-24 0 15,-7-6 0-15,-6-12 0 16,-9-2 0-16,-13-7 0 0,-12-1 0 16,-2 4 0-16,-10 10 0 15,-9 12 0-15,0 19 0 16,4 22 0-16,-1 9 0 15,3 27 0-15,2 26 0 16,4 15 0-16,7 8 0 16,0 4 0-16,13-4 0 15,18-9 0-15,10-17 0 16,7-16 0-16,6-16 0 16,17-22 0-16,-11-22-26 15,-10-10-1087-15</inkml:trace>
  <inkml:trace contextRef="#ctx0" brushRef="#br0" timeOffset="-201636.75">17621 17391 674 0,'0'0'836'15,"0"0"-219"-15,0 0-31 16,-22-110-30-16,9 74-211 16,2-4-74-16,-3 12-60 15,5 6-211-15,1 10 0 16,2 7 0-16,6 5 0 0,0 17 0 16,0 23 0-16,10 18 0 15,17 14 0-15,8 8 0 16,9 5 0-16,8-17 0 15,2-10 0-15,-4-22 0 16,-2-18 0-16,-13-18 0 16,-6-14 0-16,-11-32 0 15,-7-16 0-15,-4-14 0 16,-7-9 0-16,0 1 0 0,0 12 0 16,0 14 0-1,0 18 0-15,0 27 0 0,0 13 0 16,4 27 0-1,34 71 0-15,0-4-558 0,-2-2-624 0</inkml:trace>
  <inkml:trace contextRef="#ctx0" brushRef="#br0" timeOffset="-201368.05">18250 17692 2116 0,'0'0'1119'15,"0"0"-512"-15,0 0-353 0,0 0-254 16,0 0 0-16,0 0 0 16,0 0 0-16,140-54 0 15,-103 58 0-15,-10 24 0 16,-15 12 0-16,-12 8 0 16,-2 6 0-16,-27 4 0 15,-8 1 0-15,4-11 0 16,9-16 0-1,15-6 0-15,9-16 0 0,18-10 0 16,28 0 0-16,22-14 0 0,43-32 0 16,-16 2-384-1,-7-5-1278-15</inkml:trace>
  <inkml:trace contextRef="#ctx0" brushRef="#br0" timeOffset="-200862.49">19105 17351 2170 0,'0'0'1090'0,"0"0"-442"15,0 0-460-15,0 0-188 0,0 0 0 32,0 0 0-32,0 0 0 0,7 126 0 0,6-72 0 15,5 3 0-15,2-17 0 16,5-8 0-16,1-14 0 15,1-18 0-15,0-4 0 16,-3-28 0-16,3-16 0 16,-3-6 0-1,-1-9 0-15,-4 9 0 0,0 14 0 16,-6 14 0-16,-4 20 0 16,0 6 0-1,-5 14 0-15,6 26 0 16,-2 4 0-16,3 2 0 0,3 3 0 15,-1-13 0-15,5-14 0 0,-3-12 0 32,4-10 0-32,-2-10 0 15,5-26 0-15,-1-8 0 16,3-1 0-16,-2 5 0 16,3 12 0-16,-3 10 0 0,0 14 0 15,1 4 0-15,-1 22 0 16,3 10 0-16,-1 8 0 15,2-8 0-15,3-9 0 16,-6-15-378-16,-12-8-837 0</inkml:trace>
  <inkml:trace contextRef="#ctx0" brushRef="#br0" timeOffset="-200735.77">19417 16838 1422 0,'0'0'1976'0,"0"0"-1385"16,0 0-484-16,0 0-107 16,0 0 0-16,0 0 0 15,174 36-255-15,-114-28-1302 0</inkml:trace>
  <inkml:trace contextRef="#ctx0" brushRef="#br0" timeOffset="-200295.23">20765 16980 1884 0,'0'0'1385'0,"0"0"-705"16,0 0-533-16,0 0-147 16,0 0 0-16,0 0 0 15,0 0 0-15,-82-96 0 16,35 122 0-16,-7 10 0 15,-1 12 0-15,4 2 0 16,13-1 0-16,22-9 0 16,16-8 0-16,18-6 0 15,31-8 0-15,15-8 0 16,10-2 0-16,-1 0 0 0,-2-2 0 16,-13 6 0-16,-13 6 0 15,-18 4 0-15,-18 14 0 16,-9 4 0-16,-13 6 0 15,-28 6 0-15,-13-2 0 16,-10-5 0-16,-7-9 0 16,2-10 0-16,9-12 0 15,11-14 0-15,15 0 0 16,17 0 0-16,17-14 0 16,0 2 0-16,58-6 0 15,-1 8-628-15,11 6-1393 0</inkml:trace>
  <inkml:trace contextRef="#ctx0" brushRef="#br0" timeOffset="-200106.23">21217 17762 443 0,'0'0'2550'0,"0"0"-1666"15,0 0-665-15,0 0-219 16,0 0 0-16,0 0 0 0,0 0 0 15,-2 153 0 1,-4-95 0-16,-25 0 0 16,-14-4 0-16,7-17-243 0,11-22-987 0</inkml:trace>
  <inkml:trace contextRef="#ctx0" brushRef="#br0" timeOffset="-199599.39">21897 17285 2443 0,'0'0'1168'0,"0"0"-683"15,0 0-485-15,0 0 0 16,0 0 0-16,0 0 0 16,0 0 0-16,20 146 0 15,-7-91 0-15,6-10 0 16,7-6 0-16,8-25 0 15,6-14 0-15,6-12 0 16,5-30 0-16,-1-16 0 16,-8-17 0-16,-9-1 0 15,-8-8 0-15,-14 2 0 16,-9 1 0-16,-2 15 0 16,0 16 0-1,0 24 0-15,-9 22 0 0,3 4 0 0,4 40 0 16,2 18 0-16,0 13 0 15,0 15 0-15,17-2 0 16,5-4 0-16,-1-8 0 16,-4-18 0-16,-5-19 0 0,-6-21 0 15,-4-14 0 1,-2-9 0 0,0-27 0-16,0-4 0 0,0-6 0 0,11 6 0 15,14 10 0-15,13 12 0 16,9 4 0-16,7 6 0 15,0 4 0-15,-6 2 0 16,-19-2-263-16,-16 0-612 16,-13 0-893-1</inkml:trace>
  <inkml:trace contextRef="#ctx0" brushRef="#br0" timeOffset="-199473.79">21832 16798 2702 0,'0'0'909'0,"0"0"-582"32,0 0-169-32,0 0-158 0,0 0 0 0,167 62-585 15,-99-30-1849-15</inkml:trace>
  <inkml:trace contextRef="#ctx0" brushRef="#br0" timeOffset="-199096.14">23372 17143 3017 0,'0'0'898'0,"0"0"-717"16,0 0-181-16,0 0 0 15,0 0 0-15,0 116 0 16,0-60 0-16,0 2 0 15,0-8 0-15,0-6 0 16,0-17 0-16,0-22 0 16,2-5 0-16,19-22 0 0,8-18 0 15,8-14 0 1,5 0 0-16,5 2 0 0,0 6 0 16,0 16 0-16,-5 12 0 15,-4 12 0-15,-7 6 0 16,-2 14 0-16,-4 18 0 15,-5 8 0-15,-5 4 0 16,-5 6 0-16,-8-2 0 16,-2-8 0-16,0-8 0 15,-39-15 0-15,4-12-275 16,-5-5-750-16</inkml:trace>
  <inkml:trace contextRef="#ctx0" brushRef="#br0" timeOffset="-198939.23">23387 16798 2993 0,'0'0'896'0,"0"0"-689"15,0 0-207-15,0 0 0 16,0 0 0-16,0 0 0 16,0 0-641-16,79 108-1582 0</inkml:trace>
  <inkml:trace contextRef="#ctx0" brushRef="#br0" timeOffset="-197599">24475 17584 2755 0,'0'0'788'0,"0"0"-409"16,0 0-205-16,0 0-174 15,-12-111 0-15,53 47 0 16,10-6 0-16,2-10 0 16,-1 4 0-16,-10 4 0 0,-9 17 0 15,-14 21 0-15,-11 10 0 16,-8 16 0-16,0 8 0 16,-8 0 0-16,-13 14 0 15,4 12 0-15,5 10 0 16,10 0 0-16,2 9 0 15,20-5 0-15,18-4 0 16,8 0 0 0,4-6 0-16,-1-4 0 0,-9-6 0 15,-11 2 0-15,-16-4 0 16,-13 4 0-16,-2 4 0 16,-29 0 0-16,-7-2 0 0,2-2 0 15,5-5 0-15,11-16 0 16,16-1 0-16,4-14 0 15,14-26 0-15,23-14 0 16,19-16 0-16,19-24 0 16,-4 4 0-16,3-5 0 15,-9 7-50-15,-25 20 33 16,-7 2 17-16,-15 16 39 16,-18 20-11-16,0 12-28 15,-9 13 0-15,-13 5 0 16,-3 14 0-16,1 25 0 15,4 11 0-15,9 8 0 0,6 10 0 16,5 6 0-16,11 3 0 16,22 3 0-16,12 0 0 15,9-8 0-15,6-10 0 16,7-12 0 0,0-15 0-16,-3-17 0 0,-6-18 0 15,-11 0 0-15,-9-18 0 16,-14-17 0-16,-6-5 0 15,-5-10 0-15,-3-4 0 16,-6 2 0-16,0 6 0 16,-1 6 0-16,-3 18 0 0,0 8 0 15,0 10 0-15,0 4 0 16,0 10 0-16,0 20 0 16,0 14 0-16,4-2 0 15,10 6 0-15,5-4 0 16,8-4 0-16,6-12 0 15,3-10 0-15,3-10 0 16,0-8 0 0,1-12 0-16,-1-16 0 0,-6-12 0 15,-9-10 0-15,-4-12 0 16,-7-8 0-16,-5-7 0 16,-6-13 0-16,-2 6 0 15,0 0 0-15,-5 20 0 0,-6 20 0 16,0 17 0-1,2 27 0-15,0 0 0 0,2 36 0 16,3 17 0 0,4 11 0-16,0 12 0 15,6 8 0-15,19 1 0 0,6-1 0 16,11-8 0-16,8-4 0 16,8-14 0-16,4-14 0 0,5-22 0 31,-1-22 0-31,1-4 0 0,-2-36 0 0,-10-14 0 15,-5-34 0 1,-17-28 0-16,-22-41 0 0,-11-13 0 16,-4 27 0-16,-16 41 0 15,4 48 0-15,3 32 0 16,-1 22 0 0,-1 14 0-16,1 66 0 0,14 49 0 15,2 15 0-15,30-12 0 16,3-42 0-16,2-31 0 15,5-11 0-15,11-4 0 16,8-6 0-16,7-8 0 0,1-30 0 16,-17-8-330-16,-21-20-783 15</inkml:trace>
  <inkml:trace contextRef="#ctx0" brushRef="#br0" timeOffset="-197441.25">26580 16571 2898 0,'0'0'741'0,"0"0"-404"0,0 0-217 16,0 0-120-16,0 0-183 15,0 0-812-15</inkml:trace>
  <inkml:trace contextRef="#ctx0" brushRef="#br0" timeOffset="-197268.46">25292 16998 2604 0,'0'0'890'0,"0"0"-611"15,206-44 44-15,-28 4-323 16,22-4 0-16,-42 16-170 15,-42 6-671-15</inkml:trace>
  <inkml:trace contextRef="#ctx0" brushRef="#br0" timeOffset="-196865.78">28091 16902 2426 0,'0'0'689'16,"0"0"-137"-16,0 0-262 15,-171-126-151-15,111 95-139 16,2 13 0-16,6 14 0 16,6 4 0-16,3 31 0 15,5 13 0-15,11 14 0 16,9 6 0-16,14 2 0 15,4-4 0-15,16-13 0 16,21-9 0-16,11-21 0 16,4-10 0-16,0-9 0 15,-5-22 0-15,-11-10 0 0,-12-13 0 16,-8 5 0-16,-10-4 0 16,-4 12 0-16,-2 6 0 15,0 16 0-15,0 10 0 16,0 0 0-16,5 18 0 15,6 18 0-15,7 4 0 16,6 8 0-16,10-7 0 16,22-9 0-16,-7-18-162 15,-5-10-806-15</inkml:trace>
  <inkml:trace contextRef="#ctx0" brushRef="#br0" timeOffset="-196497.83">28652 16507 1107 0,'0'0'1790'16,"0"0"-976"-16,0 0-429 15,0 0-385-15,0 0 0 0,0 0 0 16,0 0 0-16,121-56 0 16,-70 56 0-16,3 12 0 15,-4 14 0-15,-4 14 0 16,-11 10 0-16,-15 4 0 15,-17 8 0-15,-3-3 0 16,-34 3 0-16,-13-8 0 16,-7-6 0-16,1-8 0 0,6-8 0 15,14-10 0 1,15-8 0-16,18-6 0 0,0-4 0 16,31-4 0-16,25 0 0 15,18 0 0-15,15 0 0 16,7-8 0-16,-3-6 0 15,-9-4 0-15,-16 2 0 16,-24-8 0-16,-17-2-263 16,-16 4-1153-16</inkml:trace>
  <inkml:trace contextRef="#ctx0" brushRef="#br0" timeOffset="-196308.36">29805 16718 2125 0,'0'0'1211'16,"0"0"-451"-16,0 0-760 16,0 0 0-16,0 0 0 15,0 0 0-15,120-67 0 0,-55 49 0 16,39-14 0 0,-15 6-599-16,-10-2-683 0</inkml:trace>
  <inkml:trace contextRef="#ctx0" brushRef="#br0" timeOffset="-196096.08">30266 16240 1984 0,'0'0'868'16,"0"0"-120"-16,0 0-252 16,0 0-496-16,0 0 0 15,0 0 0-15,0 0 0 16,-58-18 0-16,58 66 0 16,2 20 0-16,11 27 0 0,9 33 0 15,7 24 0 1,-2 13 0-16,0-17 0 0,-10-31 0 31,-3-33 0-31,-5-22 0 0,-5-8 0 0,1 0 0 16,-3-6 0-16,-2-7 0 15,0-32-243 1,0-9-612-16,0-14-628 0</inkml:trace>
  <inkml:trace contextRef="#ctx0" brushRef="#br0" timeOffset="-195174.65">30488 16659 1547 0,'0'0'1036'0,"0"0"-452"16,0 0-3-16,56-116-233 15,-36 108-348-15,4 8 0 0,8 0 0 0,1 30 0 16,2 6 0-16,-2 14 0 16,-12 3 0-16,-14 1 0 15,-7 0 0 1,-24-6-81-16,-23-8 30 0,-9-4 51 15,-4-8 3-15,11-12 33 0,16-6 57 16,17-10-93 0,16-8 0-16,24-24 0 0,34-12 0 15,20-20 0-15,27-29 0 16,8-33 0-16,-7-34 0 16,-27-13 0-16,-36 15 0 15,-34 39 0 1,-9 51 0-16,-5 28 0 0,-15 26 0 15,-7 14 0-15,-8 4 0 16,-16 51 0-16,-3 49 0 16,9 46 0-16,12 15 0 15,24-27 0-15,9-30 0 16,11-46 0-16,20-13 0 16,19-3 0-16,14-2 0 15,19-16 0-15,8-16 0 0,3-12 0 16,-9-26 0-16,-12-20 0 15,-17-11 0-15,-19-7 0 16,-16-2 0-16,-17 4 0 16,-4 12 0-16,-2 20 0 31,-14 22 0-31,-4 8 0 0,2 30 0 0,5 14 0 16,6 10 0-16,7 4 0 15,12-8 0-15,23-2 0 16,14-17 0-16,16-13 0 15,12-14 0-15,8-4 0 16,0-16 0-16,-5-21 0 16,-6-11-20-1,-12-8 19-15,-11-6 1 16,-6-8 8-16,-16 12 5 16,-7 8-13-16,-13 19 0 15,-9 18 0-15,0 13 0 16,-4 5 0-16,-19 35 0 15,-8 21 0-15,-4 11 0 16,-6 4 0-16,3 0 0 16,3-9 0-16,4-17 0 15,2-14 0-15,10-18-29 16,9-18-431-16,10 0-209 16,0-32-216-16,2-12 376 0,18-19 300 15,3-5 209-15,0-8 350 16,0 6 232-16,-5 16 56 15,-5 14-25-15,-6 22-240 16,-3 18-168-16,3 0-205 16,6 36 0-16,6 12 0 15,6 10 0-15,10 4 0 16,7 2 0-16,4-7 0 16,12-12 0-16,7-14 0 15,36-21-267-15,-17-10-533 0,-8 0-645 0</inkml:trace>
  <inkml:trace contextRef="#ctx0" brushRef="#br0" timeOffset="-195001.29">32984 16499 2891 0,'0'0'673'0,"0"0"-141"16,0 0-532-16,0 0 0 15,0 0 0-15,0 0 0 0,0 0-922 0</inkml:trace>
  <inkml:trace contextRef="#ctx0" brushRef="#br0" timeOffset="-194607.39">27258 17730 2338 0,'0'0'924'0,"0"0"-410"15,0 0-194 1,138 0-320-16,27 0 0 0,97-16 0 16,68-6 0-16,54-14 0 15,21-8 0-15,-1-10 0 0,14-9 0 16,-12-1 0-16,-23 2 0 16,-42 10 0-16,-58 10 0 15,-89 12 0-15,-81 8 0 16,-66 8 0-16,-47 6 0 15,-16-2 0-15,-34 6 0 16,-25 4 0-16,-18 8-134 16,-38 50-236-16,23-4-442 15,15 0-513-15</inkml:trace>
  <inkml:trace contextRef="#ctx0" brushRef="#br0" timeOffset="-194198.8">27873 17879 1512 0,'0'0'882'16,"0"0"-300"-16,0 0-55 16,0 0-230-16,0 0-108 15,0 0-82-15,0 0-107 16,-67-5 0-16,102 10 0 15,44-1 0-15,59-4 0 16,82-13 0-16,63-15 0 0,45-6 0 16,21-6 0-1,2-6 0-15,4-6 0 0,0-6 0 16,-16 4 0-16,-38-5 0 16,-56 15 0-16,-74 8 0 15,-69 14 0-15,-48 12 0 16,-32 6 0-16,-6-4 0 15,-7 8 0-15,-5-2 0 16,-1 2 0-16,3 0 0 16,8 0 0-16,8 0 0 15,11 6 0-15,6 6 0 16,-4-6 0-16,7-6 0 0,-11 0-634 16,-8-10-1468-16</inkml:trace>
  <inkml:trace contextRef="#ctx0" brushRef="#br0" timeOffset="-194042">32186 17570 3537 0,'0'0'559'0,"0"0"-559"0,0 0 0 16,0 0 0-16,0 0-700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7:03:59.003"/>
    </inkml:context>
    <inkml:brush xml:id="br0">
      <inkml:brushProperty name="width" value="0.05292" units="cm"/>
      <inkml:brushProperty name="height" value="0.05292" units="cm"/>
      <inkml:brushProperty name="color" value="#FF0000"/>
    </inkml:brush>
  </inkml:definitions>
  <inkml:trace contextRef="#ctx0" brushRef="#br0">15217 5063 1735 0,'0'0'660'0,"0"0"-552"16,0 0 119-16,0 0 60 15,0 0-124 1,0 0-114-16,29-34-40 16,-6 34 45-16,10 0 22 15,7 0 4-15,7 0 29 16,8 0-56-16,5 0 7 16,8-10-27-16,-1-4-33 15,-3 2 30-15,-2 2-29 16,-8 2-1-16,-5 4 11 15,-12 2-10-15,-2 2-1 16,-10 0 0-16,-2 4 1 16,-3 12 12-16,0 2-13 15,2 0 0-15,5 2 9 16,4-2-8-16,5-2-1 0,5-2 2 16,5-4 7-1,6-6-2-15,2-4-7 0,10 0 0 16,-2-6 14-16,1-10-13 15,-3-2-1-15,-8-2 6 16,-4 2-5-16,-11 2 17 16,-10 4-18-16,-10 4 0 15,-5 4 6-15,-7 2 0 16,-1 2 7-16,0 0-13 16,8 0 11-16,5 0-16 0,10 2 5 15,11 4 0-15,7-2 9 16,11-2-7-1,4-2 1-15,11 0-3 0,4 0-104 16,37-2-187-16,-18-6-366 16,-14 0-351-16</inkml:trace>
  <inkml:trace contextRef="#ctx0" brushRef="#br0" timeOffset="94.29">17719 5143 1430 0,'0'0'833'0,"0"0"-583"15,0 0-125-15,0 0-125 16,139-2-224-16,-77-12-1280 0</inkml:trace>
  <inkml:trace contextRef="#ctx0" brushRef="#br0" timeOffset="863.51">23938 5121 1031 0,'0'0'409'0,"0"0"-39"0,0 0 136 16,0 0-199-16,0 0 9 16,-132-48-52-16,110 42-1 15,5 2-66-15,5 2-46 16,8 0-47-16,4 2-58 15,0 0-16-15,31-2-12 16,45 0 0-16,59-2 20 16,59-4-10-16,32 4-28 15,-8 0 0-15,-24 4 0 16,-39 0-3-16,-32 0-2 16,-32 0 4-16,-30 0 0 15,-17 0 2-15,-3 0-1 0,-8 2 0 16,-8-2-11-16,-17 0 5 15,-8 2-16-15,0-2-13 16,-29 2-62-16,-46 8-257 16,5 2-377-16,-3-2-267 0</inkml:trace>
  <inkml:trace contextRef="#ctx0" brushRef="#br0" timeOffset="1131.25">24255 5169 1594 0,'0'0'620'0,"0"0"-130"0,0 0 89 16,0 0-251-16,0 0-112 16,0 0-87-1,0 0-91-15,57-32-16 0,46 26-14 16,37 0-7-16,27 2 11 16,-13 2-12-16,-33 2 0 15,-44 0 0-15,-30 0-31 16,-5 0 7-16,-4 0-3 15,-11 0-15-15,-21 0-23 16,-27 6-106-16,-24 12-320 0,-13-2-405 0</inkml:trace>
  <inkml:trace contextRef="#ctx0" brushRef="#br0" timeOffset="2731.61">8658 5889 1185 0,'0'0'1112'0,"0"0"-745"15,0 0 108-15,0 0 23 16,0 0-243-16,0 0-106 15,0 0-94-15,-7-48-55 16,7 54 0-16,0 18 0 16,23 6 0-16,10 6 0 15,13-2 0-15,17-8 0 16,11-7 0-16,8-15 0 16,9-4 0-16,3-9 0 0,-1-18 0 15,-4-8 0 1,-6-1 0-16,-12 2 0 15,-11 6 0-15,-10 10 0 0,-11 8 0 16,1 10 0-16,3 2 0 16,6 24 0-16,4 8 0 15,5 6 0-15,5-2 0 16,1-2 0-16,3-7 0 16,-2-10 0-16,2-6 0 15,-4-9 0-15,-1-4 0 16,-2-7 0-16,-3-16 0 15,-3-8 0-15,-7-1 0 16,-9 2 0-16,-7 6 0 16,-6 10 0-16,-6 10 0 15,6 4 0-15,6 14 0 16,4 16 0 0,11 8 0-16,0 5 0 0,5-6 0 0,1-2 0 15,1-11 0-15,1-8 0 16,-1-10 0-16,-1-6 0 15,-2 0 0-15,2-26 0 16,2-6 0-16,-4-5 0 16,0 0 0-16,-4 4 0 15,-3 9 0 1,-1 14 0-16,3 10 0 0,1 0 0 16,6 24 0-16,1 11 0 0,0 1 0 15,5 1 0-15,0-4 0 16,3-9 0-1,-1-10 0-15,-4-10 0 0,-3-4 0 32,-4-8 0-32,-5-18 0 0,-3-8 0 0,-4-2 0 15,-5-3 0 1,-3 6 0-16,-7 6 0 0,-4 7 0 16,-5 9 0-16,0 4 0 15,6 7 0 1,4 0 0-16,33 0-44 15,-2 7-307-15,-2-4-504 16</inkml:trace>
  <inkml:trace contextRef="#ctx0" brushRef="#br0" timeOffset="2858.05">13376 5966 2278 0,'0'0'882'0,"0"0"-419"15,0 0-436-15,0 0-27 16,0 0-855-16</inkml:trace>
  <inkml:trace contextRef="#ctx0" brushRef="#br0" timeOffset="6898.95">2391 6916 1388 0,'0'0'563'0,"0"0"-374"15,0 0 124-15,0 0 33 16,0 0-197-16,0 0-102 16,0-26 9-16,0 26 49 0,0 0 12 15,0 0 10-15,0 0-17 16,0 0-53-16,8 4 49 15,15 10-31-15,8 6-27 16,9 4-7-16,6 4-28 16,8 0-2-16,4-6-7 15,2-4-3-15,-2-12-1 16,0-6 1-16,-2 0-1 16,-3-24 18-16,-2-8-18 15,-3-6 12-15,-9-2 8 16,-3 0-19-16,-7 10 15 15,-4 8-6-15,-1 9-10 16,-2 13 18-16,9 0-12 16,5 19 15-16,4 9-7 0,7 4-14 15,0 0-6-15,1-4 6 16,0-4-6-16,-2-10 6 16,3-6 1-16,-1-8 0 15,0 0 7-15,-3-8-1 16,-1-8-8-16,-4-2 1 15,-1 0 0-15,-6 4 1 16,-2 4-1-16,-2 6 0 16,-3 4-1-16,3 0 10 0,-2 8-10 15,2 8 1-15,2-2 0 16,-2 0 7-16,0-4-6 16,2-6-1-16,1-2 10 15,1-2-4-15,5-2-6 16,2-18 0-16,2-4 1 15,3-6 10-15,-7 0-10 16,-5-1 6-16,-8 6 21 16,-10 3-19-16,-6 8-12 15,-4 7 3-15,-5 7-45 16,-9 0-226-16,-11 7-1172 0</inkml:trace>
  <inkml:trace contextRef="#ctx0" brushRef="#br0" timeOffset="25031.53">2258 7828 1565 0,'0'0'719'0,"0"0"-411"15,0 0 49-15,0 0-101 16,0 0-123-16,0 0-78 15,-42-12 20-15,42 12-15 16,-2 0 32-16,2 0 17 16,0 0-28-16,0 0 3 0,0 0-39 15,0 4-22 1,18 12 13-16,6 2-35 0,7 6 9 16,5 1 1-16,3-6-10 15,0-1 0-15,3-5-1 16,1-8 0-16,1-5 10 15,2 0-10-15,-2-11 0 16,3-11 6-16,-3-8-6 16,0-2 0-16,1-3 8 15,-5 3-7-15,-7 6 11 16,-4 8-12-16,-4 8 0 16,0 10 6-16,0 0 5 15,4 18 9-15,6 12-20 0,5 4 0 16,4 0 0-16,3-2 0 15,1-5 0-15,-2-9 0 16,-2-8 0-16,-1-8 0 16,-3-2 0-16,-5-8 0 15,1-14 0-15,-7-7 0 16,-2 1 0-16,-7 0 0 16,-2 8 0-16,-5 8 0 15,2 8 0-15,3 4 0 16,7 4 0-16,9 16 0 0,5 6 0 15,9-2 0-15,2-2 0 16,4-6 0-16,-3-7 0 16,0-9 0-16,-6 0 0 15,-5-4 0-15,-2-17 0 16,-7-3 0-16,-4 1 0 16,-5 0 0-16,-4 5 0 15,-7 8 0-15,0 6 0 16,3 4 0-16,3 0 0 15,10 6 0-15,4 10 0 16,10 0 0-16,3-4 0 16,3-2 0-16,2-4 0 15,0-6 0-15,-2 0 0 0,-7 0 0 16,-2-14 0-16,-7 0 0 16,-6 0 0-16,-4 2 0 15,-2-2 0-15,-4 2 0 16,1 0 0-16,-3 0 0 15,-1 0 0-15,1 0 0 16,-3 2 0-16,2 2 0 16,-3 2 0-16,-5 0 0 15,-4 6-147-15,-9 0-575 16,-17 0-1283-16</inkml:trace>
  <inkml:trace contextRef="#ctx0" brushRef="#br0" timeOffset="36930.11">8616 5919 1659 0,'0'0'283'0,"0"0"-92"15,0 0 114-15,0 0-76 16,0 0-79-16,0 0-35 15,-21-98 93-15,19 96 26 0,2 0-51 16,-2 2-14-16,0 0-47 16,2 0-47-16,0 6-27 15,0 14-47-15,0 8 38 16,15 6-19-16,5 2-19 16,3 0 26-16,4-6-26 15,4-5-1-15,0-7 18 16,2-7-18-16,3-6 10 15,6-5-2-15,3 0-8 16,3-14 0-16,2-10 0 16,-4-5 0-16,-3 1 0 0,-10 2 0 15,-8 6 0-15,-10 6 0 16,-3 8 0-16,-6 6 0 16,5 0 0-16,5 0 0 15,6 4 0-15,9 8 0 16,6 1 0-16,2 0 0 15,1 1 0-15,2-1 0 16,-1-3 0-16,-1-2 0 16,-3-7 0-16,-1-1 0 15,0-4 0-15,-2-19 0 16,-3-6 0-16,-2-3 0 16,-8 2 0-16,-4 8 0 0,-7 8 0 15,0 8 0-15,-1 6 0 16,4 0 0-16,7 16 0 15,7 8 0-15,8 2 0 16,5 2 0-16,3-2 0 16,1-4 0-16,-2-8 0 15,3-4 0-15,-5-7 0 16,-2-3 0-16,-2 0 0 16,-7-10 0-16,-1-7 0 15,-3-1 0-15,2 0 0 16,-2 4 0-16,-3 5 0 0,2 9 0 15,0 0 0-15,6 9 0 16,-1 18 0-16,2 0 0 16,2 1 0-16,0-3 0 15,3-5 0-15,0-8 0 16,0-8 0-16,2-4 0 16,-1 0 0-16,-1-21 0 15,-2-2 0-15,-1-4 0 16,-7 1 0-16,-3 7 0 15,-3 4 0-15,-5 12 0 16,1 3 0-16,2 0 0 16,0 23 0-16,7 5 0 15,1 4 0-15,6-2 0 0,3-2 0 16,5-10 0-16,3-7 0 16,1-11 0-16,0 0 0 15,3-16 0-15,-3-12 0 16,-1-7 0-16,-5-1 0 15,-5 4 0 1,-8 4 0-16,-8 10 0 0,-3 8 0 16,-3 10 0-16,1 2 0 0,3 22 0 15,3 10 0 1,6 4 0-16,3 2 0 0,6-5 0 16,4-7 0-16,0-12 0 15,3-12 0-15,0-4 0 16,5-6 0-16,-5-18 0 15,0-4 0-15,-2-2 0 16,-4-1 0-16,-5 7 0 16,-5 6 0-16,0 10 0 15,-4 8 0-15,1 0 0 16,0 10 0-16,4 15 0 16,0-2 0-1,2 1 0-15,2-3 0 0,0-7 0 0,6-6 0 16,1-7 0-1,3-1 0-15,4 0 0 0,2-18 0 16,2-4 0-16,-1-6 0 16,1-4 0-16,-3 2 0 15,-6 6 0-15,-9 6 0 16,-4 8 0-16,-7 10 0 16,-5 0 0-16,-2 2 0 15,1 12 0-15,-2 0 0 16,4-2 0-16,1-2 0 15,6-2 0-15,0-6 0 16,6-2 0-16,2 0 0 16,-2-2 0-16,-4-12 0 0,-3-2 0 15,-7 0 0-15,-4 0 0 16,-5 2 0-16,-4 0 0 16,-2 6 0-16,-18 2-768 0</inkml:trace>
  <inkml:trace contextRef="#ctx0" brushRef="#br0" timeOffset="61194.37">2397 8672 1724 0,'0'0'354'0,"0"0"-205"15,0 0 169-15,0 0-59 16,0 0-173-16,0 0-59 0,-47-15 21 15,47 15 24 1,-2 0 49-16,-1 0 11 16,3 0-26-16,0 0-38 0,0 11-31 15,9 10-10-15,14 5 3 16,6 6-16-16,6 0-7 16,8 2 7-16,6-6-13 15,0-6 12-15,3-6-7 16,-4-12-5-16,-1-4 18 15,0 0-18-15,-2-22 19 16,-1-12-5-16,0-10-3 0,1-8 12 16,-5-3-17-1,-5 7-1-15,-6 8 4 0,-8 14-9 16,-11 14 0-16,-2 10 4 16,-2 2-5-16,1 12-4 15,6 14 4-15,5 6 0 16,2 0 3-16,4-4-3 15,1-3 0-15,2-10 2 16,0-7 8-16,0-8 4 16,2 0-13-16,0-11 8 15,0-14 2-15,0-2-4 16,-4-1 4-16,-4 3-10 16,-3 10 5-16,-3 8-6 15,-3 7-4-15,3 0-16 0,8 14 13 16,4 12 0-16,8 6 7 15,5 1 2-15,3-1-2 16,-1-8 8-16,0-8-7 16,-2-6 5-16,-4-10-5 15,-3 0 5 1,-2-17 9-16,1-12-2 0,-5-7 8 16,-1 0 3-16,-4 1-9 15,-2 8 0-15,-5 8-3 16,-1 9 3-16,-1 8-9 15,6 2-5-15,1 0 5 0,4 6 1 16,5 4-7-16,0-2 0 16,0-1 0-16,-5-6 8 15,-1-1 0-15,-8 0-7 16,-1 0-1-16,-3 0 0 16,-7-20-69-16,-2-2-240 15,-2-2-866-15</inkml:trace>
  <inkml:trace contextRef="#ctx0" brushRef="#br0" timeOffset="78735.19">11180 9928 1670 0,'0'0'509'16,"0"0"-312"-16,0 0 309 15,0 0-242-15,0 0-60 16,0 0-104-16,-27-42-13 16,27 42-3-16,0 10-37 15,12 13 16-15,12 10 13 0,9 3-17 31,16 2-2-31,16-4-42 0,13-10 7 0,14-12-19 16,8-12 3-16,0-2-6 16,0-26 8-16,-9-10-8 15,-8-6 15-15,-14 0-9 16,-13 5 9-16,-11 12-15 16,-12 13 10-16,-4 14-10 15,-1 8 17-15,3 24-4 16,8 10 30-16,5 4-43 0,10-2 0 15,8-4 0-15,5-12 0 16,4-10 0-16,-1-14 0 16,1-4 0-16,-5-14 0 15,-1-14 0-15,-3-8 0 16,-2-2 0-16,-6 0 0 16,-8 8 0-16,-3 11 0 15,-5 14 0-15,-5 5 0 16,5 12 0-16,1 18 0 15,5 6 0 1,5 2 0-16,2-2 0 0,5-6 0 16,2-6 0-1,0-9 0-15,2-12 0 0,-2-3 0 0,-2-3 0 16,-3-22 0-16,-2-1 0 16,-5-4 0-16,-3 0 0 15,-5 4 0-15,-3 6 0 16,1 6 0-16,-3 10 0 15,2 4 0-15,4 0 0 16,3 18 0-16,4 6 0 16,4 0 0-16,2 0 0 15,4-6 0-15,2-10 0 16,2-8 0-16,2 0 0 16,1-20 0-1,1-14 0-15,-2-4 0 0,-4-6 0 16,-3 2 0-1,-5 5 0-15,-8 9 0 0,-4 10 0 0,0 14 0 16,0 4 0-16,2 10 0 16,7 16 0-16,7 5 0 15,6-1 0-15,4-4 0 16,7-8 0-16,2-8 0 16,2-10 0-1,-2 0 0 1,1-12 0-16,-5-12 0 0,-5-4 0 15,-2-2 0 1,-6-1 0-16,-5 5 0 0,-8 0 0 16,-8 6 0-16,-3 4 0 15,-6 6 0-15,1 2 0 16,-2 4 0-16,-1 2 0 16,5 2 0-16,-2 0 0 15,2 0 0-15,0 0 0 16,0 0 0-16,0-6 0 15,-2 0 0-15,-1-6 0 16,0-2-71-16,13-16-232 0,-8 2-340 16,-6 4-472-16</inkml:trace>
  <inkml:trace contextRef="#ctx0" brushRef="#br0" timeOffset="78861.53">16788 9703 2036 0,'0'0'708'0,"0"0"-526"16,0 0-47-16,0 0-135 0,0 0-274 16,0 0-1440-16</inkml:trace>
  <inkml:trace contextRef="#ctx0" brushRef="#br0" timeOffset="79985.39">21616 9994 1207 0,'0'0'411'15,"0"0"-41"-15,0 0 197 16,0 0-256-16,0 0-86 16,0 0-31-16,0 0-16 15,-2 0-18-15,40 0-5 16,35 0-8-16,66 0-48 15,75 0-27-15,48-4-72 16,30-6 0-16,-2 2 0 16,-21 0 0-16,-11 0 0 15,-21 2 0-15,-30-2 0 0,-53 4 0 16,-47 0 0-16,-45 0 0 16,-26 2 0-16,-12 0 0 15,-5 2 0-15,-11-2 0 16,-8 2 0-16,-2 0 0 15,-21 0 0-15,0 0 0 16,-6 0-11-16,-27 4-271 16,4 8-330-16,-2-2-494 0</inkml:trace>
  <inkml:trace contextRef="#ctx0" brushRef="#br0" timeOffset="80251.95">22441 10128 2045 0,'0'0'600'16,"0"0"-325"-16,0 0 234 15,0 0-279-15,0 0-104 16,0 0-65-16,123-14 14 16,54 6-34-16,26 0-10 15,0 2-16-15,-18 0-14 16,-38 2-2-16,-34 0 1 15,-32 2 0-15,-35-2 13 16,-21 2-12-16,-12 0-2 0,-28-2-27 16,-23 0-136-16,-28 0-697 15</inkml:trace>
  <inkml:trace contextRef="#ctx0" brushRef="#br0" timeOffset="81324.42">2722 10784 1458 0,'0'0'884'0,"0"0"-595"16,0 0 17-16,0 0 61 16,0 0-151-1,0 0-162-15,0 0 30 0,56 90-27 16,-19-47-18-16,11 1 4 15,7-4-43-15,6-6 13 16,1-14-13-16,5-12 6 16,-3-8 9-16,3-14-6 15,-3-23 15-15,1-4 29 0,-5-5-43 16,-6-1 32-16,-7 7-15 16,-5 10-13-1,-6 10 23-15,-1 12-37 0,1 8 0 16,7 6 27-16,5 20-18 15,6 6 4-15,2 2-13 16,-3-2 0-16,-2-6 0 16,-4-5 0-16,-7-11 0 15,-2-5 0-15,-5-5 0 16,1 0 0 0,-2-8 0-16,3-12 0 0,0-3 0 0,1-6 0 31,2 3 0-31,2 6 0 0,-2 8 0 0,4 12 0 15,3 0 0-15,4 16 0 16,2 10 0-16,5 2 0 16,0-2 0-1,-3-6 0-15,-4-3 0 0,-5-9 0 16,-1-8 0-16,-5 0 0 16,2-13 0-16,32-37-66 15,-10 2-536-15,2 0-899 0</inkml:trace>
  <inkml:trace contextRef="#ctx0" brushRef="#br0" timeOffset="83766.55">11973 10950 1532 0,'0'0'521'0,"0"0"-278"0,0 0 103 15,0 0-2-15,0 0-61 16,0 0-144-16,0 0-13 16,-11-11-26-16,11 33-8 15,9 7 1-15,16 6-63 16,13-1-12-16,12-2 10 16,18-10-28-16,30-12 24 15,31-10-12-15,24-32-12 16,8-18 13-16,-28-6-13 15,-36 6 0-15,-33 14 12 0,-11 5-11 16,5 1 31-16,-2 6-4 16,2 8-5-16,-11 16 33 15,-5 0-56-15,2 28 0 16,6 10 0-16,10 6 0 16,4-2 0-16,12-6 0 15,9-10 0-15,4-12 0 16,9-14 0-16,3 0 0 15,-1-15 0-15,-2-16 0 16,-7-5 0-16,-6 0 0 16,-10 0 0-16,-10 4 0 0,-9 10 0 15,-7 10 0-15,-1 10 0 16,4 2 0-16,4 6 0 16,6 14 0-16,7 0 0 15,4 0 0-15,8-5 0 16,-1-8 0-16,2-5 0 15,1-2 0-15,-6-2 0 16,0-14 0-16,-6-4 0 16,-5 0 0-16,-5 2 0 15,-6 6 0-15,-5 8 0 0,-4 4 0 16,-1 0 0 0,-1 20 0-16,4 4 0 0,-2 0 0 31,8 0 0-31,2-6 0 0,4-8 0 0,6-7 0 15,8-3 0 1,2-4 0-16,3-14 0 16,2 0 0-16,-3-1 0 15,-4 3 0-15,-5 6 0 16,-9 4 0-16,-7 4 0 16,-8 2 0-16,-5 0 0 15,-8 0 0-15,-7 2 0 16,2 4 0-16,-4-2 0 0,2-2 0 15,-1-2 0 1,0 0 0-16,7-4 0 0,4-16 0 16,11-36-180-16,-9 4-443 15,-8-4-946-15</inkml:trace>
  <inkml:trace contextRef="#ctx0" brushRef="#br0" timeOffset="106519.34">806 15350 1416 0,'0'0'353'16,"0"0"-56"-16,0 0 273 16,0 0-231-16,0 0-61 15,0 0-101-15,0 0-17 16,0-8-22-16,0 8-48 16,0 0-18-16,4 18-27 15,8 14 21-15,1 12-18 16,3 4-28-16,3 6-4 15,2-4-16-15,1-1 1 16,2-9 9-16,5-16-10 16,4-12 0-16,10-12 0 15,18-18 0-15,34-44 0 16,45-28 0-16,52-27 0 16,22-1 0-16,-9 14 0 0,-42 29 0 15,-54 29 0-15,-38 16 0 16,-20 10 0-16,-3 2 0 15,-9 6 0-15,-7-2 0 16,-17 10 0-16,-10 4 0 16,-5 0 0-16,0 0 0 15,2 0 0-15,7 0 0 16,22 0 0-16,-2 4-537 16,0 6-1112-16</inkml:trace>
  <inkml:trace contextRef="#ctx0" brushRef="#br0" timeOffset="107866.87">2983 16587 1425 0,'0'0'702'0,"0"0"-587"0,0 0 250 15,0 0 102-15,0 0-229 0,0 0-94 16,0 0-9 0,0-26-23-16,2 26-35 0,7 10-34 15,7 12 13-15,5 0-23 16,11 4 3 0,8-8-36-16,7 0 8 0,11-12-1 15,4-3-6-15,5-3-2 16,7-3 1-16,1-11 0 15,2-4 5-15,-4-4-4 32,-2 8-1-32,-7 0 9 0,-8 6-8 15,-9 2-1-15,-9 6 0 0,-5 0 8 0,-2 10 17 16,3 4-10-16,-3 2 0 16,4 4 3-16,4-4-18 15,3 2 0-15,4-8 0 16,6-2 1-16,6-3 0 31,2-5 0-31,3 0 11 16,-3 0-8-16,-4-9-4 15,-3-5-1-15,-6 2 0 0,-8-2 1 16,-5 0 4-16,-9 6-4 16,-5 4 1-16,-3 4 13 0,6 0-14 15,6 0 0-15,6 4 0 16,10 4 0-1,6-2 0-15,9 2 0 0,5-8 0 16,4 0 0-16,0 0 0 16,0-18 0-16,0 0 0 15,-7 0 0-15,-6-4 0 16,-6 8 0-16,-8 6 0 16,-9 4 0-16,-4 4 0 15,0 0 0 1,-2 4 0-16,4 4 0 0,7-2 0 0,9-6 0 15,51-14-14-15,-11-16-263 16,2-2-819-16</inkml:trace>
  <inkml:trace contextRef="#ctx0" brushRef="#br0" timeOffset="108654.85">9509 16709 1463 0,'0'0'401'16,"0"0"-100"-16,0 0 241 0,0 0-219 15,0 0-53-15,0 0-31 16,0 0-35-16,-87 27-43 15,87-27-23-15,0 0-84 16,0 0-54-16,0 0 0 16,15 0 0-16,26 0 0 0,41 0 0 31,61-18 0-31,60-5 0 0,40 1 0 0,13 4 0 16,-7 8 0-16,-18 2 0 15,-5 0 0-15,-26 4 0 16,-44 2 0-16,-49-2 0 31,-44 0 0-31,-28 4 0 16,-14-4 0-16,-17 4 0 0,-4 0 0 15,-41 0 0-15,-25 0-23 16,-57 0-266-16,12 0-409 16,6 4-553-16</inkml:trace>
  <inkml:trace contextRef="#ctx0" brushRef="#br0" timeOffset="108997.78">9551 16896 1810 0,'0'0'647'0,"0"0"-570"15,0 0 247-15,0 0-3 16,0 0-137-16,0 0-116 15,0 0-38-15,89 0 27 16,56 0 3-16,72-8-45 16,36-2-3-16,17-6-5 15,-18 6 2-15,-40 2 12 16,-28 6 20-16,-50 2 35 16,-45 0 20-16,-40 0-4 15,-29 0-13-15,-11 0-9 16,-9 0-70-16,0 0 0 15,-13 0 0-15,-10 2 0 0,6-2 0 16,17 0-180-16,0 0-677 16,11-6-1779-16</inkml:trace>
  <inkml:trace contextRef="#ctx0" brushRef="#br0" timeOffset="110029.03">20191 16784 1230 0,'0'0'620'16,"0"0"-527"-16,-148 10 146 0,92-10 145 15,12 4-66-15,6-4-84 0,14 0-8 16,8 4-32-16,14-4-29 16,2 0-84-16,24 0-32 15,50 0-4-15,66-8 0 16,79-6-10-16,47-4-17 16,27 1-8-16,-2 12-10 15,-19 1-2-15,-4 4 2 31,-23 0 0-31,-33 0 1 0,-56 0 14 16,-52 0-15 0,-46 4 2-16,-29-4-5 0,-11 4 4 15,-18-3-1-15,-2 3 0 16,-47 1-18-16,-82-5-124 16,10 0-372-16,-6 0-471 0</inkml:trace>
  <inkml:trace contextRef="#ctx0" brushRef="#br0" timeOffset="110359.93">20318 16946 1923 0,'0'0'848'16,"0"0"-726"-16,0 0 48 15,0 0 113-15,0 0-53 16,0 0-92-16,118 0-59 15,19-10-23-15,69-12-29 16,43 0-17-16,25-4 12 16,5 8-21-16,-17 8 6 15,-5 2-6-15,-17 4-1 16,-30 4 15-16,-50 0-8 16,-51 0-1-16,-42 0 42 15,-29 0-15-15,-9 0-6 0,-11 0-16 16,-7 0-4-16,-11 0-7 15,0 0-58-15,0-14-281 16,0 0-544-16,0-8-1077 0</inkml:trace>
  <inkml:trace contextRef="#ctx0" brushRef="#br0" timeOffset="110500.12">24544 16758 2628 0,'0'0'480'0,"0"0"-404"0,0 0-16 16,-123 0-60-16,115-14-1287 0</inkml:trace>
  <inkml:trace contextRef="#ctx0" brushRef="#br0" timeOffset="111195.47">26420 17012 2293 0,'0'0'474'16,"0"0"-231"-16,0 0 281 16,0 0-272-16,0 0-96 0,0 0-63 15,-89 4-32-15,151-26-61 16,59-8 0-16,68-14 0 15,36-2 0-15,18 6 0 16,-16 10 0-16,-35 10 0 16,-25 4 0-16,-45 2 0 15,-43 9 0 1,-44 0 0-16,-35 5-8 0,-6-4-28 16,-71 0 23-16,-63 4-22 15,-74 0-37-15,-33 8 36 16,-2 16-34-16,23 6-74 15,55-2 55-15,42-6 56 0,46-4 33 16,40-6 67-16,33-2 64 16,10-2 13-16,64 2-53 15,81-10 12-15,100 0-103 16,47-6 0-16,9-16 0 16,-40 0 0-16,-94 8 0 15,-70 2 0-15,-54 8-311 16,-50-2-1044-16</inkml:trace>
  <inkml:trace contextRef="#ctx0" brushRef="#br0" timeOffset="112763.67">2472 17740 2755 0,'0'0'360'0,"0"0"-49"16,0 0 13-16,0 0-142 15,0 0-103-15,0 0-28 16,114 134-17-16,-51-83-34 16,5-7 0-16,9-10 0 15,2-12 0-15,4-16 0 16,0-6 0-16,1-18 0 16,-1-18 0-16,2-8 0 15,2-1 0-15,4-1 0 0,5 6 0 16,-1 6 0-1,3 16 0 1,0 18 0-16,-4 0 0 0,1 18 0 0,4 8 0 16,14 10 0-16,24 0 0 15,-15-10 0-15,-9-7 0 16,-17-15 0-16,-16-4 0 16,10-9 0-16,10-14 0 15,-3-12 0-15,-3-11 0 16,-5-6 0-16,-2-2 0 15,-4 4 0-15,-8 10 0 16,-8 14 0-16,-9 26 0 16,-6 4 0-16,-3 32 0 0,-3 14 0 15,6 6 0-15,4 2 0 16,8-4 0-16,12-9 0 31,11-13 0-31,25-18 0 0,23-14 0 0,23-14 0 16,-13-27 0-16,-27 1 0 15,-36 4 0-15,-19 0 0 16,6 6 0-16,5-2 0 16,4 6 0-16,-7 16 0 15,-7 10 0 1,3 6 0-16,0 24 0 0,7 2 0 16,8-2 0-16,5-2 0 15,9-12 0-15,1-10 0 0,2-6 0 16,-5 0 0-16,-8-22 0 15,-8-2 0-15,-11-6 0 16,-7 4 0-16,-10 2 0 16,-6 2 0-1,-7 10 0-15,2 10 0 0,-1-2 0 16,4 4 0-16,7 0 0 16,7 0 0-16,2 6 0 15,1-6 0-15,1 0 0 16,-2 0 0-1,-4-10 0-15,-4-8 0 16,-6-4 0-16,-7-8 0 16,6-16 0-16,-9 6-348 15,-7 8-893-15</inkml:trace>
  <inkml:trace contextRef="#ctx0" brushRef="#br0" timeOffset="112858.02">9632 17441 2407 0,'0'0'834'0,"0"0"-457"16,0 0-377 0,0 0-375-16,0 0-1358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7:06:15.258"/>
    </inkml:context>
    <inkml:brush xml:id="br0">
      <inkml:brushProperty name="width" value="0.05292" units="cm"/>
      <inkml:brushProperty name="height" value="0.05292" units="cm"/>
      <inkml:brushProperty name="color" value="#FF0000"/>
    </inkml:brush>
  </inkml:definitions>
  <inkml:trace contextRef="#ctx0" brushRef="#br0">22917 6160 2329 0,'0'0'540'0,"0"0"-257"15,0 0-9-15,0 0-177 0,0 0-56 16,0 0 26-1,-33 72 23-15,24-30 26 0,-2 11-22 16,0 6-2-16,0 9-41 16,7 7-29-1,1-1-22-15,3 0 0 0,0-4 0 16,13-7 0-16,8-11 0 16,3-12 0-16,2-14 0 15,3-12 0-15,3-12 0 16,3-2 0-16,1-22 0 15,2-14 0-15,-2-12 0 16,-3-8 0-16,-4-5 0 16,-6-3 0-16,-10 2 0 15,-7 0 0-15,-6 4 0 16,0 1 0-16,-9 7 0 0,-13 4 0 16,-3 8 0-16,-3 4 0 15,-3 6 0-15,-3 8 0 16,-2 6 0-16,1 6 0 15,1 8 0-15,5 0 0 16,5 12 0-16,17 30 0 16,5-2-360-16,2-4-874 0</inkml:trace>
  <inkml:trace contextRef="#ctx0" brushRef="#br0" timeOffset="203.68">23370 6709 2191 0,'0'0'878'15,"0"0"-572"-15,0 0 43 16,0 0-154-16,122-50-106 16,-86 42-40-16,2 2-23 15,1 6-26-15,27 0-84 16,-11 0-450-16,-4 0-727 0</inkml:trace>
  <inkml:trace contextRef="#ctx0" brushRef="#br0" timeOffset="1343.61">24295 6252 2038 0,'0'0'882'0,"0"0"-425"16,0 0-178-16,0 0-149 15,0 0-49-15,0 0-33 0,0 0-30 16,-23 116-10 0,21-93-7-16,2-7-1 0,0-5 0 15,0-7-9-15,0-4-10 16,0 0 13-16,0-8 5 15,0-14 1-15,0-3 0 16,-9-4 0-16,-5 3 7 16,-5 8-5-16,-6 10 11 15,-2 8-13-15,-2 10-3 16,-2 24 3-16,2 14 15 16,4 13 13-16,6 3 16 15,9 4-5-15,10-2-18 16,0-8-6-16,16-6-15 15,16-11 0-15,5-11 0 0,10-14-18 16,2-14 10-16,5-2-2 16,-3-12-2-16,-5-19 10 15,-6-5-5-15,-9-4 7 16,-8-2 0-16,-9 4 1 16,-10 8 12-16,-2 10-5 15,-2 10 8-15,0 10 11 16,-8 0-27-16,-8 20 0 15,-3 14 0-15,7 6 0 16,3 4 0-16,9-3 0 16,0-8 0-16,17-8 0 15,14-10-29-15,3-10-8 0,0-5-5 32,-8-5 3-32,-4-18 28 0,-11-9 10 0,-5-7 1 15,-6-5-1-15,0-2 1 16,-3 4 0-16,-8 4 0 15,2 10 9-15,3 10 33 16,1 8 17-16,5 4-9 16,0 6-50-1,2 0 0-15,22 0 0 0,9 12 0 16,10 8 0-16,6 6 0 0,-2 2 0 16,-5 6 0-1,-9 0 0-15,-8 2 0 0,-13-2 0 16,-12-1 0-16,0-5 0 15,-2-6 0-15,-14-7 0 16,-3-4 0-16,6-11 0 16,3 0 0-1,2-16 0-15,8-16 0 0,0-11 0 16,8-3 0 0,15 0 0-16,6 6 0 0,5 8 0 15,2 12 0-15,0 8 0 16,-1 12 0-1,-1 0 0-15,-1 0 0 0,0 12 0 0,1 2 0 16,-3-2 0-16,0-4 0 16,0-6 0-16,-4-2 0 15,-2 0 0-15,-5-6 0 16,-3-12 0-16,-3-8 0 16,-5-2 0-1,-5-4 0 1,-2-2 0-16,-2 3 0 15,0 5 0-15,-6 8 0 16,-12 10 0-16,-4 8 0 16,-5 7 0-16,-4 25 0 15,2 12 0-15,6 4 0 0,8 4 0 16,12-2 0-16,3-4 0 16,10-6 0-16,17-9 0 15,10-8 0-15,7-10 0 16,4-12 0-16,18-5-270 15,-14-18-541-15,-10-4-1215 0</inkml:trace>
  <inkml:trace contextRef="#ctx0" brushRef="#br0" timeOffset="2110.27">22924 7182 1979 0,'0'0'797'15,"0"0"-278"-15,0 0-24 16,0 0-287-16,0 0-110 15,0 0-98-15,143-10 0 16,-8 10 0 0,60 0 0-16,34 0 0 0,14 0 0 15,-9 5 0-15,-25-4 0 0,-17 3 0 16,-38-1 0-16,-43-2 0 16,-41-1 0-16,-29 0 0 15,-5 0 0-15,-11 0 0 16,-8 0 0-16,-17 0 0 15,0 0 0-15,-24 0 0 16,-52 3-347-16,5-2-469 16,-10 2-366-16</inkml:trace>
  <inkml:trace contextRef="#ctx0" brushRef="#br0" timeOffset="2473.01">23075 7311 1731 0,'0'0'599'0,"0"0"-247"15,0 0 125-15,0 0-253 16,0 0-89 0,0 0 2-16,0 0 13 0,-44 2-80 15,73-2-20-15,36 0 11 0,57-6-1 16,76 0-10-16,45 0-50 15,23 4 0-15,-6 2 0 16,-32 0 0-16,-26 0 0 16,-50 0 0-16,-52 0 0 15,-47 0 0-15,-26 0 0 16,-9 0 0-16,-7 0 0 16,-2 0 0-16,-7 0 0 15,2 0 0-15,4-4 0 16,9-12 0-16,1 1-623 15,-3 2-1183-15</inkml:trace>
  <inkml:trace contextRef="#ctx0" brushRef="#br0" timeOffset="3306.44">22955 7939 1393 0,'0'0'726'0,"0"0"-167"16,0 0-38-16,0 0-211 15,0 0-84-15,0 0-76 16,0 0-33-16,36-71-52 31,-18 81-36-31,4 16-29 16,3 15 0-16,-1 7 0 15,-2 6 0-15,-6 4 0 16,-5-2 0-16,-7-8 0 16,-1-6 0-16,-1-11 0 0,-2-13 0 15,4-12 0-15,1-6 0 16,6-13 0-16,4-20 0 16,6-12 0-16,1-5 0 15,-5 4 0-15,-1 10 0 16,-5 12 0-16,-3 14 0 15,-4 10 0-15,3 0 0 16,3 24 0-16,4 10 0 16,1 6 0-16,1 4 0 15,-1-4 0-15,2-8 0 16,-7-7 0-16,-1-13 0 16,1-9 0-16,0-3 0 15,9-11 0-15,0-24 0 0,8-9 0 16,0-8 0-16,-3-2 0 15,-2 6 0-15,-6 10 0 16,-5 18 0-16,-1 16 0 16,-2 4 0-16,1 28 0 15,5 18 0-15,3 6 0 16,3 6 0-16,3-1 0 16,-2-7 0-16,2-9 0 15,-3-12 0-15,9-23-111 0,-5-6-406 16,-1-4-403-16</inkml:trace>
  <inkml:trace contextRef="#ctx0" brushRef="#br0" timeOffset="4502.63">23949 8175 2006 0,'0'0'856'16,"0"0"-350"-16,0 0-179 15,0 0-140-15,0 0-89 16,0 0-59-16,113 63-11 15,-74-66-11-15,-4-19-16 16,-6-4-1-16,-7-8-23 16,-8 0-13-16,-14 0 9 15,0 2-9-15,-12 8 24 0,-16 8 5 16,-6 14 7-16,-4 2 14 16,5 20 26-16,4 16 38 15,9 8-38-15,11 4-40 16,9 0 0-16,12 1 0 15,27-8 0-15,15-6 0 16,13-11 0-16,12-15 0 16,8-9 0-16,3-5 0 15,-1-23-69-15,-6-11-197 16,-12-3-199-16,-15 0-11 16,-17 2-29-16,-16 6 189 0,-14 10 305 15,-9 8 11 1,0 4 348-16,-11 6 153 0,-12 4-175 15,-4 2-26 1,-2 0-48-16,-2 6-68 0,2 14 13 16,2 6-197-16,8 6 0 15,1 4 0-15,11 0 0 16,7-2 0-16,0-6 0 16,21-10 0-16,10-9 0 15,4-9-33-15,3 0-27 0,-3-24-3 16,-6-9 33-16,-8-5 29 15,-8-2 1-15,-7 4 38 16,-4 10 28-16,-2 8 17 16,0 12-83-16,0 6 0 15,0 4 0-15,0 20 0 16,0 10 0-16,0 2 0 16,8 0 0-16,9-4 0 15,6-8 0-15,3-10 0 16,3-10 0-16,1-4 0 15,-4-7 0-15,0-19 0 0,-3-9 0 16,-3-1 0 0,-5 0 0-16,-1 6 0 0,-7 10 0 15,-1 8 0-15,-2 12 0 16,4 0 0-16,3 12 0 16,4 14 0-16,1 6 0 15,2 0 0-15,-3 0 0 16,-4-6 0-16,-1-6 0 15,-4-9 0-15,1-7 0 16,-1-4 0-16,4-7 0 16,5-19 0-16,3-8 0 15,4-4 0-15,0 0 0 16,-1 6 0-16,-6 12 0 0,-4 10 0 16,0 10 0-16,0 0 0 15,1 24 0 1,3 6 0-16,1 6 0 0,3-1 0 15,4-4 0-15,4-8 0 16,4-9 0-16,4-10 0 16,6-4 0-16,1-13 0 15,0-15 0-15,-1-6 0 0,-3-8 0 16,-7-2 0 0,-7-2 0-16,-6 4 0 0,-10 6 0 15,-5 10 0-15,-3 12 0 16,0 14 0-16,-22 0 0 15,-3 14 0-15,-2 16 0 16,10 6 0-16,10 2 0 16,7-2 0-16,11-2 0 15,25-2 0-15,15-6 0 16,7-1 0-16,4-6 0 16,-6-1 0-16,-9 0 0 15,-14 0 0-15,-10-1 0 16,-17 1 0-16,-6-3 0 15,-14 4 0-15,-21-1 0 16,-16 0 0-16,-7-4 0 16,-24-8-57-16,13-4-636 0,15-2-1012 0</inkml:trace>
  <inkml:trace contextRef="#ctx0" brushRef="#br0" timeOffset="5844.26">26846 7561 1884 0,'0'0'676'0,"0"0"-196"0,0 0-2 15,0 0-254-15,0 0-34 16,0 0-26-16,0 0-164 16,0-9 0-16,4 111 0 15,5 30 0-15,2-4 0 16,2-25 0-16,0-33 0 15,6-24 0-15,8 0 0 16,4-2 0-16,6-7 0 16,3-19 0-16,-1-18 0 15,-6-3 0-15,-4-33 0 16,-9-16 0-16,-7-30 0 0,-13-30 0 16,0 1 0-16,0 15 0 15,-7 24 0-15,1 40 0 16,-3 18 0-16,0 14 0 15,2 48 0-15,5 52 0 16,2 2 0-16,0-5 0 16,7-15 0-16,13-28 0 15,2 0 0-15,1-8 0 16,0-18 0-16,-2-18 0 0,-3-10 0 16,1-18 0-16,0-22 0 15,1-14 0-15,-3-6 0 16,-1 2 0-16,-3 12 0 15,-4 14 0-15,3 22 0 16,-4 10 0-16,8 24 0 16,8 22 0-16,7 8 0 15,8 6 0-15,7-4 0 16,2-6 0-16,2-14 0 16,0-9 0-16,-4-18 0 0,-3-9 0 15,-6 0 0 1,-3-22 0-16,-7-11 0 0,-7-12 0 15,-9-5 0-15,-7-6 0 16,-4 4 0-16,0 6 0 16,-17 18 0-16,-6 16 0 15,-1 12 0-15,1 22 0 16,8 20 0-16,11 8 0 16,4 4 0-16,19-6 0 15,24-6 0-15,13-14 0 16,3-14 0-16,1-14 0 15,-8-24-296-15,-17-16-338 16,-21-6-528-16</inkml:trace>
  <inkml:trace contextRef="#ctx0" brushRef="#br0" timeOffset="6002.44">26794 7740 2460 0,'0'0'925'15,"0"0"-619"1,0 0 99-16,156 70-405 0,-29-44 0 16,31-10 0-16,-19-8 0 0,-28-8-1183 15</inkml:trace>
  <inkml:trace contextRef="#ctx0" brushRef="#br0" timeOffset="6333.81">28726 7878 2714 0,'0'0'832'16,"0"0"-533"-16,0 0-48 0,0 0-251 15,0 111 0-15,7-49 0 16,3 2 0 0,7-6 0-16,-2-10 0 15,5-13 0-15,0-17 0 0,2-14 0 16,3-4 0-16,2-27 0 16,4-15 0-16,-2-12 0 15,4-10 0-15,-4-6 0 0,0-1 0 16,-6 11 0-16,-10 28-12 15,-7 20-482-15,-6 12-1186 0</inkml:trace>
  <inkml:trace contextRef="#ctx0" brushRef="#br0" timeOffset="7103.69">29306 8283 2114 0,'0'0'1041'15,"0"0"-548"-15,0 0-247 16,48-132-135-16,-21 88-67 16,-2 2-34-1,-8 3-4-15,-7 10-6 16,-10 4-4-16,0 10 2 16,-14 11-8-16,-13 4-1 15,-7 12 11-15,-3 20 0 16,3 10 26-16,12 6 6 15,13 2-32-15,9-2 0 16,11-6 0-16,30-9 0 16,9-11 0-16,11-15 0 0,1-7 0 15,0-6 0-15,-8-20 0 16,-10-8 0-16,-5-2 0 16,-12 0 0-16,-8 2 0 15,-3 6 0-15,-7 8 0 16,-3 10 0-16,-1 10 0 15,2 0 0-15,2 18 0 16,6 14 0-16,3 6 0 16,9 2 0-16,2-6 0 15,6-6 0-15,5-12 0 16,5-11 0-16,-1-5 0 16,2-19 0-16,-7-17 0 15,-3-10 0-15,-7-14-8 0,-7-24 8 16,-4-33-14-16,-9 3 13 15,-6 10-17-15,-3 18 18 16,0 35 0-16,-14 13 41 16,1 18-41-16,-3 20 0 15,3 33 0-15,1 43 0 16,8 38 0-16,4-4 0 16,0-10 0-16,13-15 0 15,14-29 0-15,7-2 0 16,8-4 0-16,5-22 0 15,-1-20 0-15,1-8 0 16,-2-18 0-16,-8-20 0 16,-3-14 0-16,-5-10 0 0,-9 2 0 15,-4 6 0-15,-7 14 0 16,-9 22 0-16,0 18 0 16,0 5 0-16,0 36 0 15,0 14 0-15,0 8 0 16,0-1 0-16,10-8 0 15,17-10 0-15,7-18 0 16,32-26-47-16,-8 0-450 16,-4-26-605-16</inkml:trace>
  <inkml:trace contextRef="#ctx0" brushRef="#br0" timeOffset="7234.4">30937 7493 2393 0,'0'0'943'15,"0"0"-458"-15,0 0-335 16,0 0-94-16,0 0-56 16,0 0-225-16,0 0-595 0</inkml:trace>
  <inkml:trace contextRef="#ctx0" brushRef="#br0" timeOffset="7403.3">29942 7778 2824 0,'0'0'775'0,"0"0"-489"0,183 0-75 15,-27 0-211-15,18-10-3 16,-41 4-454-16,-35 2-887 0</inkml:trace>
  <inkml:trace contextRef="#ctx0" brushRef="#br0" timeOffset="8032.28">31400 7932 1774 0,'0'0'778'16,"0"0"-302"-16,0 0-94 16,0 0-150-16,0 0-62 15,0 0-97-15,0 0-40 16,-114-25-9-16,63 61 8 15,-3 10 7-15,10 8 7 16,13 2-9-16,18 0-37 16,13-4 0-16,21-8 0 0,37-10 0 15,19-13 0 1,14-17 0-16,5-4-42 0,-3-17-15 16,-15-15 35-16,-16-6 22 15,-19-4 10-15,-18-6 55 16,-15 2-19-16,-10 6-46 15,0 8 0-15,-4 14 0 16,-14 14 0-16,-5 4 0 16,0 18 0-16,0 16 0 15,7 10 0-15,9 6 0 16,7 0 0-16,3-1 0 16,26-8 0-16,8-9 0 15,11-14 0-15,5-15 0 0,5-3 0 16,-1-21 0-16,-3-15 0 15,-4-12 0-15,-8-10 0 16,-11-6 0-16,-9-4 0 16,-11 6 0-16,-11 14 0 15,0 17 0-15,-17 17 0 16,-10 14 0-16,0 3 0 16,2 22 0-16,8 8 0 15,10 3 0-15,7 0 0 16,2 0 0-16,25-2 0 15,8-4 0-15,6-2 0 0,1 0 0 16,-2 0 0 0,-4 0 0-16,-12-2 0 0,-6 0 0 15,-14-2 0 1,-4-3 0-16,-18-5 0 0,-26-5 0 16,-72-6-138-16,7-5-449 15,-5 0-879-15</inkml:trace>
  <inkml:trace contextRef="#ctx0" brushRef="#br0" timeOffset="9533.99">22922 9212 1217 0,'0'0'957'16,"0"0"-366"-16,0 0-103 16,0 0-157-16,0 0-139 15,0 0-96-15,0 0-7 16,-9 46 46-16,9 18-135 15,4 6 0-15,10-1 0 16,-1-11 0-16,8-14 0 16,-2-12 0-16,4-18 0 0,-1-12 0 15,0-2 0-15,2-26 0 16,1-15 0-16,0-10 0 16,-3-7 0-16,-4 1 0 15,-2 7 0-15,-6 14 0 16,-3 18 0-16,-1 18 0 15,2 12 0-15,0 32 0 16,5 12 0-16,8 7 0 16,1-4 0-16,5-10 0 15,4-11 0-15,-2-16 0 16,0-16 0-16,-5-6 0 16,-1-10 0-16,-3-20 0 0,-3-10 0 15,-1-9 0-15,-5-5 0 16,1 4 0-16,-6 6 0 15,-3 10 0-15,-1 16 0 16,0 14 0-16,0 4 0 16,2 24 0-16,5 14 0 15,3 9 0-15,5-2 0 16,6 0 0-16,1-9 0 16,5-12 0-16,3-10 0 15,-1-14 0-15,2 0 0 0,0-14 0 16,-1-14 0-1,-8-7 0-15,-3-8 0 0,-11-10 0 16,-5-9 0-16,-5-26 0 16,0 4 0-16,-18-7 0 15,-2 9 0-15,2 32 0 16,-2 16 0-16,2 34 0 16,-2 38 0-16,3 68 0 15,10 43 0-15,7-3 0 16,0-27 0-16,17-41 0 15,12-34 0-15,13-2 0 0,10-8 0 16,6-10 0 0,2-24 0-16,-6-6 0 0,-10-34 0 15,-11-14 0 1,-10-17 0-16,-12-20 0 0,-11-28 0 16,0 11 0-16,-2 18 0 15,-9 28 0-15,4 39 0 16,2 19 0-16,1 14 0 15,4 66 0-15,0 11 0 16,0 1 0-16,7-4 0 16,8-22 0-16,6 1 0 15,0-5 0-15,2-18 0 0,-5-20 0 16,-5-14 0-16,-1-6 0 16,-2-20 0-16,1-18 0 15,3-10 0-15,3-7 0 16,6 3 0-16,4 8 0 0,0 16 0 15,2 18 0-15,-2 10 0 16,-4 28 0-16,0 19 0 16,-3 8 0-1,-7 4 0-15,1-5 0 0,-7-10 0 16,-3-12-30-16,-4-22-446 16,-7-8-290-16,-11-2-498 0</inkml:trace>
  <inkml:trace contextRef="#ctx0" brushRef="#br0" timeOffset="9706.98">23900 9192 1624 0,'0'0'1053'0,"0"0"-566"16,0 0-189-16,0 0-105 15,149-12-167-15,-75-17-26 16,-14 2-338-16,-23-1-696 0</inkml:trace>
  <inkml:trace contextRef="#ctx0" brushRef="#br0" timeOffset="9877.21">23229 8729 2576 0,'0'0'844'0,"0"0"-500"16,0 0-12-16,0 0-332 15,0 0 0-15,134 29 0 16,-63-6-543-16,3-3-1622 0</inkml:trace>
  <inkml:trace contextRef="#ctx0" brushRef="#br0" timeOffset="11633.77">25522 9292 2008 0,'0'0'828'0,"0"0"-303"0,0 0-167 15,0 0-154-15,-29-106-79 16,2 80-77-16,-6 4-48 16,-7 10 0-16,-7 10 0 15,-7 2 0-15,4 32 0 31,2 14 0-31,13 10 0 16,17 4 0-16,16-4 0 16,2-5 0-16,33-13 0 15,16-16 0-15,11-18 0 16,7-4 0-16,0-32 0 16,-7-17 0-16,-8-11 0 0,-15-6 0 15,-12-6 0-15,-16-2 0 16,-9-1 0-16,0 6 0 15,-13 10 0-15,-8 19 0 16,1 20 0-16,0 20 0 16,4 24 0-16,3 32 0 15,7 19 0-15,6 8 0 16,0 4 0-16,24-7 0 16,12-14 0-16,8-14 0 15,8-17 0-15,-2-20 0 0,0-15 0 16,-8 0 0-16,-9-21 0 15,-10-14 0-15,-7-7 0 16,-10-4 0-16,-6-4 0 16,0 0 0-16,0 6 0 15,-6 14 0-15,-6 13 0 16,3 17 0-16,-1 13 0 16,2 29 0-16,6 12 0 15,2 4 0-15,10 2 0 16,23-8 0-16,13-11 0 15,17-15 0-15,11-16 0 16,5-10 0-16,6-9 0 16,-2-23 0-16,-6-8 0 0,-12-6 0 15,-16-6 0-15,-17-2 0 16,-19 2 0-16,-13 6 0 16,0 11 0-16,-18 13 0 15,-13 18 0-15,-7 4 0 16,-2 21 0-16,2 16 0 15,9 10 0-15,9 1 0 16,15-4 0-16,5-6 0 16,12-12 0-16,14-12 0 15,10-12 0-15,0-2 0 16,-1-16 0-16,-3-12 0 0,-8-4 0 16,-6-2 0-16,-7 6 0 15,-6 6 0-15,-3 10 0 16,-2 8 0-16,0 4 0 15,0 2 0-15,0 24 0 16,0 16 0-16,0 12 0 16,6 14 0-16,15 13 0 15,8 5 0-15,2 6 0 16,0 4 0-16,-2-4 0 16,-10-1 0-16,-11-11 0 0,-8-10 0 15,-12-14 0-15,-23-15 0 16,-15-16 0-16,-7-17 0 15,-1-8 0-15,2-10 0 16,13-28 0-16,22-30 0 16,21-38 0-1,35-30 0-15,36-15 0 0,21 9 0 16,-1 15 0-16,-19 35 0 16,-19 20 0-16,-16 24 0 15,-14 14 0-15,-7 4 0 16,-7 2 0-16,-9-1 0 15,0 14 0-15,-21 2 0 16,-10 12 0-16,-2 1 0 0,2 1 0 16,6 20 0-16,10 4 0 15,10 6 0-15,5-1 0 16,11 0 0-16,20-4 0 16,9-6 0-16,7-4 0 15,1-8 0-15,-4-2 0 16,-9-4 0-1,-8 0 0-15,-12 2 0 0,-5 2 0 16,-10 6 0-16,0 6 0 16,0 10 0-16,-7 4 0 15,0 3 0-15,5-3 0 0,2-5 0 16,0-6 0-16,18-10 0 16,15-8 0-1,9-3 0-15,8-10 0 0,4-19 0 16,-6-4 0-16,-5-7 0 15,-12-3 0 1,-12-1 0-16,-9 0 0 16,-10 4 0-16,0 8 0 15,-5 10 0-15,-15 16 0 16,-4 6 0-16,-1 18 0 16,0 18 0-16,10 12 0 0,7 2 0 15,8 2 0 1,4-3 0-16,29-13 0 0,13-10 0 15,12-16 0-15,9-10 0 16,3-7 0-16,-3-25 0 16,-9-5 0-16,-12-8 0 15,-15-3 0-15,-13-2 0 16,-13 2 0-16,-5 2 0 16,-7 10 0-16,-17 11 0 15,-8 21 0-15,-3 4 0 16,2 29 0-16,4 19 0 15,10 8 0-15,15 6 0 16,4-2 0-16,18-8 0 0,20-10 0 16,12-13 0-16,11-18 0 15,6-11 0-15,13-18 0 16,-16-15-162-16,-16-2-1145 0</inkml:trace>
  <inkml:trace contextRef="#ctx0" brushRef="#br0" timeOffset="12263.4">28646 9028 1639 0,'0'0'777'0,"0"0"-179"16,0 0-22-16,0 0-303 16,0 0-123-16,0 0-67 15,0 0-83-15,-25 19 0 16,70 9 0-16,15-2 0 15,16 1 0-15,13-5 0 16,4-6 0-16,-1-4 0 0,-14-4 0 16,-18 0 0-16,-20-2 0 15,-23 0 0-15,-13 2 0 16,-4 4 0-16,-23 8 0 16,-20 4 0-16,-10 8 0 15,-13 0 0-15,-6-2 0 16,1 0 0-1,4-3 0-15,11-8 0 0,11-1 0 16,14-1 0-16,14-6 0 16,10 2 0-16,7-1 0 15,11 2 0-15,60-2-93 0,-1-5-614 16,3-4-894-16</inkml:trace>
  <inkml:trace contextRef="#ctx0" brushRef="#br0" timeOffset="12467.79">29452 9421 2460 0,'0'0'727'15,"0"0"-198"-15,0 0-263 16,0 0-152-16,-146 29-114 16,98 4 0-16,-3 5 0 0,2 2 0 15,2-4 0 1,12-4 0-16,10-6 0 0,19-10 0 15,16-16-152-15,21 0-340 16,10-14-271-16</inkml:trace>
  <inkml:trace contextRef="#ctx0" brushRef="#br0" timeOffset="12907.98">30285 9029 1121 0,'0'0'1542'15,"0"0"-964"-15,0 0-77 0,0 0-256 16,0 0-136-16,0 0-109 16,-113-36 0-16,78 71 0 15,-2 12 0-15,4 11 0 16,6 9 0-1,12 3 0-15,11-2 0 0,4-6 0 16,24-8 0-16,18-7 0 16,14-17 0-16,9-10 0 0,1-16 0 15,3-4 0-15,-8-8 0 16,-8-16 0-16,-13-6 0 16,-11-6 0-1,-13-8 0-15,-12-5 0 0,-4-7 0 16,0-4 0-16,-13-2 0 15,-9 4 0-15,-7 9 0 16,-2 12 0-16,-10 14 0 16,-1 14 0-16,-2 9 0 15,-3 3 0-15,0 34 0 16,13-5-460-16,19-4-1016 0</inkml:trace>
  <inkml:trace contextRef="#ctx0" brushRef="#br0" timeOffset="13033.69">31186 9363 2588 0,'0'0'867'16,"0"0"-867"-16,0 0-382 0</inkml:trace>
  <inkml:trace contextRef="#ctx0" brushRef="#br0" timeOffset="14808.28">23096 10590 2345 0,'0'0'829'16,"0"0"-378"-1,0 0-161-15,0 0-109 16,0 0-181-16,0 0 0 16,-19 32 0-16,19 15 0 15,0 12 0-15,0 3 0 16,12-2 0-16,10-7 0 15,9-10 0-15,8-10 0 16,9-15 0-16,6-12 0 16,6-6 0-16,-2-13 0 15,-2-16 0-15,-12-10 0 16,-8-5 0-16,-14-4 0 16,-11-4 0-16,-11-2 0 15,0 4 0-15,-15 8 0 16,-10 11 0-16,-4 17 0 0,-2 14 0 15,0 10 0-15,0 30 0 16,6 17 0-16,8 7 0 16,14 2 0-16,3-4 0 15,32-12 0-15,16-10 0 16,19-17 0-16,11-15 0 16,0-8 0-16,-6-14 0 15,-17-18-44-15,-31-30-247 16,-16 7-427-16,-8 3-448 0</inkml:trace>
  <inkml:trace contextRef="#ctx0" brushRef="#br0" timeOffset="15011.14">23118 10020 1096 0,'0'0'1818'0,"0"0"-1096"16,0 0-466-16,0 0-52 16,0 0-204-16,0 0-81 0,0 0-388 15,5 70-772-15</inkml:trace>
  <inkml:trace contextRef="#ctx0" brushRef="#br0" timeOffset="15931.46">24820 10207 380 0,'0'0'1718'16,"0"0"-1146"-16,0 0-55 0,-47-117-136 0,34 111-96 15,4 6-120-15,-2 51-87 32,-2 43-78-32,2 38 0 15,3 17 0-15,8-23 0 16,0-34 0-16,8-34 0 15,11-10 0-15,10-4 0 0,9-5 0 16,11-13 0 0,1-26 0-16,0-7 0 15,-4-39 0-15,-9-18 0 0,-10-30 0 16,-14-24 0-16,-11 7 0 16,-2 15 0-16,0 28 0 15,0 36 0-15,-8 14 0 16,-3 18 0-16,-1 14 0 15,1 42 0-15,5 18 0 16,0 12 0-16,6 6 0 16,0-5 0-16,10-9 0 15,9-14 0-15,6-16 0 0,2-18 0 16,-2-18 0 0,-3-12 0-16,0-2 0 0,-4-27 0 15,-3-10 0-15,1-5 0 16,-3 2 0-16,-1 8 0 15,-6 12 0-15,1 16 0 16,-3 6 0-16,4 26 0 16,2 16 0-16,8 8 0 15,4 2 0-15,9-2 0 16,7-11 0-16,5-13 0 16,3-15 0-16,-1-11 0 15,-5-5 0-15,-6-26 0 16,-8-6 0-16,-7-12 0 0,-11-5 0 15,-5-2 0-15,-3-2 0 16,-3 8 0-16,-17 14 0 16,-7 19 0-16,1 17 0 15,-3 18 0-15,4 29 0 16,9 11 0-16,14 6 0 16,2-2 0-16,31-8 0 15,25-11 0-15,42-29-20 16,-11-10-479-16,-14-4-520 0</inkml:trace>
  <inkml:trace contextRef="#ctx0" brushRef="#br0" timeOffset="16104.65">24461 10546 2829 0,'0'0'684'15,"0"0"-504"-15,141-18 87 16,-12 11-172-16,36 5-95 16,-20 0-212-16,-27 2-1071 0</inkml:trace>
  <inkml:trace contextRef="#ctx0" brushRef="#br0" timeOffset="17610.1">26711 10483 1846 0,'0'0'971'0,"0"0"-341"15,0 0-252-15,0 0-107 0,0 0-271 16,0 0 0-16,-17 117 0 15,-3-48 0-15,3 6 0 16,0-5 0-16,9-12 0 16,6-13 0-16,2-18 0 15,0-14 0-15,17-13 0 16,8-7 0-16,2-25 0 16,4-8 0-16,-2-4 0 15,-2 4 0-15,-6 6 0 0,-3 12 0 16,-7 14 0-1,-1 8 0-15,-2 12 0 0,8 20 0 16,2 8 0-16,4 2 0 16,7-4 0-16,5-6 0 15,-1-12 0 1,-4-13 0-16,-2-7 0 0,-12-13 0 16,-5-19 0-16,-10-10 0 15,0-6 0-15,-4-4 0 16,-8 0 0-16,3 6 0 15,5 10 0-15,4 14 0 16,0 12 0 0,29 10 0-16,17 0 0 0,16 0 0 0,15 8 0 15,6-5 0-15,5-3 0 16,-8 0 0-16,-13-15 0 16,-21-13 0-16,-19-9 0 15,-21-7 0-15,-6-4 0 16,-15-6 0-16,-18 0 0 15,-2 6 0 1,-1 9 0-16,5 17 0 0,4 22 0 16,7 9 0-16,3 39 0 15,9 22 0-15,6 16 0 16,2 8 0-16,0 3 0 16,14-7 0-16,7-10 0 0,2-16 0 15,-1-18 0-15,-4-17 0 16,0-20 0-16,-1-9 0 15,1-12 0-15,3-26 0 16,-2-8 0-16,4-10 0 16,-5 0 0-16,-1 6 0 15,-3 14 0-15,-3 15 0 16,-3 21 0-16,4 4 0 16,3 32 0-16,4 17 0 15,0 5 0-15,8 2 0 16,2-6 0-16,2-12 0 15,5-16 0-15,2-13 0 16,0-13 0-16,-3-4 0 0,-3-23 0 16,-6-9 0-16,-1-6 0 15,-5-2 0-15,-2 2 0 16,-5 8 0-16,-4 10 0 16,-4 16 0-16,-3 8 0 15,0 10 0-15,0 20 0 16,0 8 0-16,5 0 0 15,4-2 0-15,5-8 0 0,2-8 0 32,1-12 0-32,2-8 0 0,1 0 0 0,-5-12 0 15,-3-13 0-15,-7-6 0 16,-7-5 0-16,0-4 0 16,-21-2 0-16,-12-2 0 15,-5 0 0-15,-1 7 0 16,5 9 0-16,12 14 0 15,11 13 0-15,11 1 0 16,2 1 0 0,31 12 0-16,12-5 0 0,15-6-87 15,6-2-177-15,6-10-192 16,-3-17-65-16,-9-9 193 0,-11-4 153 16,-18-6 175-16,-15-2 110 31,-12-6 135-31,-4 2 70 0,0 4-46 0,-12 7 10 31,0 19-6-31,1 21-53 16,0 6-100-16,4 54-120 0,5 37 0 15,2 32 0-15,6-5 0 16,19-23 0-16,2-32 0 16,4-26 0-16,6-2 0 0,13-6 0 15,6-8 0-15,0-20 0 16,-4-6 0-16,-6-28 0 15,-9-12 0-15,-12-10 0 16,-10-8 0-16,-13-2 0 16,-2 2 0-16,0 11 0 15,-13 15 0-15,-5 22 0 16,1 10 0-16,1 24 0 16,3 20 0-16,8 13 0 15,5 3 0-15,3-2 0 0,26-8 0 16,10-8 0-1,17-16 0-15,13-16 0 0,47-16 0 16,-16-20-607 0,-6-4-1236-16</inkml:trace>
  <inkml:trace contextRef="#ctx0" brushRef="#br0" timeOffset="19009">30362 10608 2051 0,'0'0'648'0,"0"0"-183"0,0 0-106 16,0 0-156 0,-75-113-112-16,40 105-49 0,-7 8-19 15,-3 18-17-15,3 20 1 16,9 11-6-16,14 3 9 15,17-6-9-15,2-8 5 16,31-14 9-16,14-14 25 16,2-10 22-16,0-10 4 15,-5-20-66-15,-9-8 0 16,-8 0 0-16,-9 2 0 16,-5 9 0-16,-9 9 0 15,-2 13 0-15,0 5 0 16,0 15 0-16,0 34 0 0,-2 35 0 15,-2 44 0-15,1 44 0 16,3 19 0 0,0 0 0-16,0-19 0 0,0-22 0 15,0-27 0-15,0-33 0 16,0-28 0-16,-11-24 0 16,-11-8 0-16,-9-12 0 15,-14-13 0-15,-6-12 0 16,-7-36 0-16,-4-36 0 15,8-45 0-15,29-53 0 0,25-21 0 16,36 3 0-16,30 43 0 16,2 53 0-1,-8 31 0-15,5 17 0 0,8-6 0 16,8-1 0-16,-2 0 0 16,-14 12 0-16,-18 4 0 31,-18 4 0-31,-16 2 0 0,-13-1 0 0,0 5 0 15,-2 6 0-15,-13 10 0 16,-1 6 0-16,5 10 0 16,4 0 0-16,5 2 0 0,2 18 0 15,0 2 0 1,22 2 0-16,11 0 0 16,10-3 0-16,3-6 0 0,-1-3 0 15,-5 1 0-15,-11-3 0 16,-10 3 0-16,-13 10 0 15,-6 4 0-15,0 8 0 16,0 1 0-16,0 0 0 16,0-6 0-16,4-4 0 15,28-10 0-15,14-10 0 16,16-6 0-16,10-12 0 16,-1-20 0-16,-4-8 0 15,-11-8 0-15,-19-5 0 0,-14 2 0 16,-19 4 0-1,-4 9 0-15,-8 14 0 0,-19 14 0 16,-7 10 0 0,-1 12 0-16,-1 24 0 0,5 10 0 31,9 3 0-31,8-1 0 16,9-8 0-16,5-8 0 15,0-10 0-15,10-12 0 16,5-8 0-16,1-2 0 15,1-12 0-15,4-14 0 16,-2 0 0-16,-1 0 0 16,-5 6 0-16,-1 8 0 15,-3 7 0-15,-3 5 0 0,6 3 0 16,5 15 0-16,8 6 0 16,4-2 0-16,7-2 0 15,3-8 0-15,0-10 0 16,-4-2 0-16,-5-14 0 15,-8-18 0-15,-5-10 0 16,-8-8 0-16,-4-8 0 16,-3-7 0-16,-2-3 0 15,0 0 0-15,0 6 0 16,-9 16 0-16,0 21 0 0,3 25 0 16,1 13 0-16,3 55 0 15,2 48 0-15,9 47 0 16,20 21 0-16,2-5 0 15,-2-19 0-15,-10-46 0 16,-5-26 0-16,-9-26 0 16,-3-16 0-16,-2-3 0 15,0-9 0-15,-2-26-165 16,-13-8-624-16,1-16-567 0</inkml:trace>
  <inkml:trace contextRef="#ctx0" brushRef="#br0" timeOffset="19610.43">31727 10455 1527 0,'0'0'1139'0,"0"0"-543"16,0 0-21-16,0 0-316 15,0 0-259-15,0 0 0 16,0 0 0-16,94 28 0 16,-59 13 0-1,-6 3 0-15,-11-1 0 0,-13 4-17 16,-5-3-25-16,-19-4 0 15,-12-6 32-15,0-8 10 16,5-10 1-16,10-8 56 16,14-8-4-16,2 0-53 15,25-18 0-15,21-16 0 16,14-14 0-16,7-9 0 0,0-7 0 16,-6-10 0-1,-11-20 0-15,-19 4 0 0,-12-6 0 16,-19 3 0-16,0 25 0 15,-19 10 0-15,-10 26 0 16,-4 28 0-16,0 16 0 16,4 58 0-16,16 42 0 15,13-1 0-15,0-7 0 0,15-16 0 16,12-28 0-16,4 2 0 16,2-1 0-16,-2-21 0 15,-6-14 0-15,-7-16 0 16,-7-10 0-16,2-8 0 15,1-22 0-15,1-12 0 16,5-4 0-16,-1-1 0 16,0 10 0-16,-3 10 0 15,-1 17 0-15,-1 10 0 16,-3 12 0-16,2 24 0 0,-1 11 0 16,1 4 0-16,-7 4 0 15,6-7 0-15,3-8 0 16,3-12 0-16,24-16-303 15,-1-10-560-15,1-2-850 0</inkml:trace>
  <inkml:trace contextRef="#ctx0" brushRef="#br0" timeOffset="19736.87">33044 10610 1467 0,'0'0'1420'16,"0"0"-904"-16,0 0-160 15,0 0-134 1,0 0-152-16,0 0-70 0,0 0-102 15,-104 98-681-15,92-66-1330 0</inkml:trace>
  <inkml:trace contextRef="#ctx0" brushRef="#br0" timeOffset="19941">31847 11336 3078 0,'0'0'708'0,"0"0"-398"16,0 0-310-16,0 0 0 16,0 0 0-16,121-36 0 15,-43 14 0-15,14-1 0 16,-8 3 0-16,-6 6 0 16,-16 6-231-16,-28 8-309 15,-19 0-235-15,-15 0-135 0</inkml:trace>
  <inkml:trace contextRef="#ctx0" brushRef="#br0" timeOffset="20145.04">31805 11418 1692 0,'0'0'775'15,"0"0"-22"1,0 0-232-16,0 0-275 0,0 0-137 16,0 0-109-16,129 14 0 15,-41-32 0-15,7 0 0 16,-3-2 0-16,-15 4 0 15,-19 3 0-15,-22 8-135 16,-20 2-141-16,-16 3-50 16,0 0-51-16,-14 0-445 0</inkml:trace>
  <inkml:trace contextRef="#ctx0" brushRef="#br0" timeOffset="20271.62">32774 11398 2841 0,'0'0'738'16,"0"0"-621"-16,0 0-117 0,0 0-842 0</inkml:trace>
  <inkml:trace contextRef="#ctx0" brushRef="#br0" timeOffset="23474.78">22587 12320 933 0,'0'0'1493'16,"0"0"-1024"-16,0 0-186 15,0 0 55-15,0 0-138 16,0 0-112-16,-23-60-58 15,40 26-6-15,3-6-23 16,3-6 40-16,-6-5 19 16,-1-1 7-16,-5-4 2 15,-5 4-69-15,-4 8 0 0,-2 12 0 16,0 14 0-16,0 16 0 16,0 2 0-16,0 28 0 15,-4 22 0-15,-2 16 0 16,-1 14 0-16,5 4 0 15,2 3 0 1,0-3 0-16,0-6 0 0,2-4 0 16,5-8 0-16,1-5 0 15,2-11 0-15,-4-10 0 16,3-12 0-16,-3-8 0 16,-1-10 0-16,-3-6 0 0,-2-4-48 15,0 0-234-15,-9 0-346 16,-15 0-248-16,-10 0 242 31,-3 6 363-31,-3 0 271 0,6 0 292 16,10-4 360-16,8 0-12 15,11-2-116-15,3 0-212 0,2 0-99 16,0 0-107-16,5 0-106 0,13 0 0 31,6 4 0-31,10 2 0 0,8 2 0 0,12 2 0 16,6 0 0-16,4-4 0 31,28-4 0-31,-17-2-585 0,-13 0-685 0</inkml:trace>
  <inkml:trace contextRef="#ctx0" brushRef="#br0" timeOffset="23663">23160 12577 2016 0,'0'0'827'0,"0"0"-304"15,0 0-200-15,0 0-127 16,0 0-70-16,0 0-41 16,0 0-85-16,158-20 0 15,-104 20 0-15,31-2 0 16,-10-2-266-16,-8 0-1024 0</inkml:trace>
  <inkml:trace contextRef="#ctx0" brushRef="#br0" timeOffset="24767.89">24379 12096 173 0,'0'0'2453'0,"0"0"-1706"16,0 0-438-16,0 0-36 16,0 0-132-16,0 0-141 15,-118 84 0-15,102-64 0 16,7-6 0-16,7-8 0 0,2-6 0 16,0 0-20-16,7-8 3 15,7-17 17-15,-4-2 0 16,-5-4 11-16,-5 2-10 15,0 4 9-15,-13 10 5 16,-16 10-15-16,-7 5 0 16,-4 23 0-16,-2 22 0 15,2 16 0-15,11 9 0 16,11 6 0-16,13 0 0 16,5-7 0-16,23-14 0 15,19-12 0-15,11-15 0 16,8-16 0-16,5-12 0 15,1 0 0-15,-5-26 0 0,-6-4 0 16,-14-8-3-16,-8-1-4 16,-14 2 7-16,-9 2 0 15,-7 9 10-15,-4 10-10 16,0 12 0-16,0 4 0 16,-6 14 0-16,-7 20 0 15,-1 14 0-15,1 5 0 16,8-2 0-16,5-2 0 15,0-11 0-15,9-12 0 16,16-12 0-16,0-12 0 16,1-2 0-16,-4-14 0 15,-2-14 0-15,-9-6 0 16,-1-4 0-16,-8-2 0 0,-2-4 0 16,0 1 0-16,0 5 0 15,-8 6 0-15,2 10 0 16,2 8 0-16,1 8 0 15,3 4 0-15,7 2 0 16,20 2 0-16,13 18 0 0,7 6 0 16,7 6 0-16,-6 6 0 15,-5 2 0-15,-10-1 0 16,-11-3 0-16,-10-6 0 16,-10-6 0-16,-2-6 0 15,-2-6 0 1,-14-6 0-16,3-6 0 0,4 0 0 15,4-20 0-15,5-12 0 16,0-10 0-16,18-4 0 16,13 2 0-16,7 5 0 15,5 13 0-15,-1 12 0 16,0 10 0-16,-7 4 0 16,-3 2 0-16,-8 16 0 15,1-2 0-15,-5 0 0 16,-3-3 0-16,4-6 0 0,-6-5 0 15,1-2 0-15,-3 0 0 16,1-5 0-16,-5-12 0 16,-5-5 0-1,-2-4 0-15,-2-2 0 0,0 0 0 16,-13 2 0-16,-7 6 0 16,-5 10 0-16,-3 10 0 0,1 0 0 15,-2 30 0-15,2 12 0 16,7 10 0-1,9 4 0-15,11-1 0 16,0-5 0-16,25-10 0 16,17-8 0-16,16-14 0 0,11-14 0 15,7-4 0-15,1-10 0 16,19-36-134-16,-20 5-689 16,-16 4-1166-16</inkml:trace>
  <inkml:trace contextRef="#ctx0" brushRef="#br0" timeOffset="24909.58">26119 12472 2141 0,'0'0'967'0,"0"0"-441"16,0 0-201-16,0 0-188 15,0 0-137-15,0 0 0 16,0 0-146-16,11 85-1246 0</inkml:trace>
  <inkml:trace contextRef="#ctx0" brushRef="#br0" timeOffset="25404.72">22900 13254 791 0,'0'0'1477'0,"0"0"-866"16,0 0-150-16,0 0-11 15,0 0-264-15,0 0-66 16,0 0-120-16,-56 0 0 15,56-1 0 1,0-1 0 0,27-2 0-16,38-3 0 0,57-1 0 15,74 5 0-15,51 0 0 0,21 3 0 16,-2 0 0 0,-31 0 0-16,-21 4 0 0,-29 0 0 0,-54 1 0 15,-44-4 0 1,-45 2 0-1,-24-3 0-15,-7 1 0 16,-6-1 0-16,-5 3 0 16,0-3 0-16,-3 1 0 0,-16 4 0 0,-24-4-95 15,5 3-597-15,-2-1-485 16</inkml:trace>
  <inkml:trace contextRef="#ctx0" brushRef="#br0" timeOffset="25774.55">23252 13407 1053 0,'0'0'874'16,"0"0"-498"-16,-119 2 185 15,77 0-216-15,11-2-53 16,11 0-77-16,9 2-34 15,7-2-62-15,4 0-39 16,0 0-80-16,8 0 0 16,28 0 0-16,40 0 0 15,58 0 0-15,75 0 0 16,43-6 0-16,15-4 0 0,-9 4 0 16,-37 4 0-16,-25 2 0 15,-47 0 0-15,-44 0 0 16,-47 0 0-16,-24 0 0 15,-11 2 0-15,-6 0 0 16,-9 2 0-16,-8-2 0 16,0-2 0-16,0 0 0 15,2 0 0-15,8 0 0 16,32-14 0-16,-4-10-551 16,9-4-1743-16</inkml:trace>
  <inkml:trace contextRef="#ctx0" brushRef="#br0" timeOffset="25905.17">25749 13323 2239 0,'0'0'921'15,"0"0"-365"-15,0 0-338 16,0 0-218-16,0 0-39 16,0 0-959-16</inkml:trace>
  <inkml:trace contextRef="#ctx0" brushRef="#br0" timeOffset="38075.08">21262 14239 884 0,'0'0'1190'15,"0"0"-620"1,0 0-260-16,0 0 14 0,0 0-130 15,0 0-95-15,0 0 29 0,16 0-35 16,6 0-20-16,0-8 7 16,7-4-37-16,2-8 5 15,2-8-26-15,1-2-21 16,-5-10 10-16,-9 0-11 16,-11-5 0-16,-9 4 11 15,-7 5-10 1,-24 9 13-16,-9 15-14 15,-11 12 0-15,-3 6 0 16,-1 32 0-16,6 12 0 16,9 13 0-16,15 7 0 0,16 2 0 15,9-6 0-15,13-4 0 16,25-12 0-16,11-12 0 16,7-12 0-16,-1-13 0 15,-1-13 0-15,-5-9 0 16,-9-22 0-16,-6-10 0 15,-12-9 0-15,-7-6 0 0,-7-2 0 16,-6 4 0-16,-2 8 0 0,0 12 0 16,0 16 0-1,0 18 0 1,2 0 0-16,9 30 0 16,5 12 0-16,3 10 0 0,8 2 0 0,2 0 0 15,2-6 0 1,3-8 0-16,-5-12 0 15,-5-7 0-15,-1-11 0 16,-8-10 0-16,-1 0 0 16,-3-28 0-16,-3-7 0 15,0-15 0-15,-4-4 0 16,0 2 0-16,-1 4 0 16,-1 20 0-16,2 10 0 15,3 18 0-15,4 2 0 16,9 22 0-16,4 4 0 15,10 2 0-15,7-6 0 0,1-8 0 16,2-6 0 0,-1-10 0-16,-8 0 0 15,-4-16 0-15,-10-8 0 0,-8-4 0 0,-9-2 0 16,-4-6 0-16,0 0 0 16,-7 1 0-1,-11 9 0-15,-1 11 0 16,-2 15 0-16,3 0 0 15,5 28 0-15,2 16 0 16,9 10 0-16,2 4 0 16,0-2 0-16,24-4 0 15,13-12 0-15,2-10 0 0,8-13 0 16,2-12 0-16,-3-5 0 16,-3-18 0-16,-7-16 0 15,-7-6 0-15,-5-4 0 16,-6-2 0-16,-6 4 0 15,-4 8 0-15,-1 16 0 16,-5 14 0-16,0 4 0 16,2 26 0-16,2 14 0 15,4 4 0-15,5 2 0 16,6-2 0-16,4-14 0 0,1-10 0 0,6-8 0 16,-1-12 0-16,0 0 0 31,-2-22 0-31,0-10 0 15,-2-2 0-15,-3 2 0 16,-4-4 0-16,-4 10 0 0,-3 12 0 16,-2 10 0-16,1 4 0 15,0 10 0-15,5 14 0 16,2 6 0-16,1-2 0 16,3 0 0-16,1-10 0 15,-2-6 0-15,1-10 0 16,-1-2 0-16,-2-8 0 0,0-16 0 15,-3-6 0-15,2-2 0 16,-5-2 0-16,-4 2 0 16,-1 8 0-16,-5 8 0 15,1 14 0-15,-2 2 0 16,1 26 0 0,0 22 0-16,5 18 0 0,2 31 0 15,7 29 0-15,0 26 0 16,-3 13 0-16,-4-33 0 15,-6-32 0-15,-5-38 0 16,0-12 0-16,0-1 0 16,-16-1 0-16,-11-6 0 15,-8-16 0-15,-7-18 0 16,-3-8 0-16,5-22 0 0,7-22 0 16,12-38 0-1,21-47 0-15,34-35 0 0,38-7 0 16,21 19 0-16,-17 54-174 15,-21 41-1060-15</inkml:trace>
  <inkml:trace contextRef="#ctx0" brushRef="#br0" timeOffset="38406.18">24085 14123 2189 0,'0'0'783'15,"0"0"-125"-15,0 0-192 16,0 0-466-16,0 0 0 16,0 0 0-16,0 0 0 0,47 160 0 15,-25-98 0-15,-2-10 0 16,1-9 0-16,-4-11 0 15,1-20 0-15,-3-12 0 16,-1-4 0-16,3-26 0 16,2-16 0-16,1-11 0 0,1-7 0 15,6-2 0-15,0 2 0 16,0 16-21-16,6 26-545 16,-4 16-400-16,-8 6-616 15</inkml:trace>
  <inkml:trace contextRef="#ctx0" brushRef="#br0" timeOffset="39599.06">24650 14395 2186 0,'0'0'790'0,"0"0"-314"16,0 0-228-16,0 0-160 16,0 0-64-16,92-120-23 15,-74 80 20-15,-9 0-5 16,-9 6 22-16,0 6 11 15,-20 10-34-15,-9 14 23 16,-2 4-28-16,-2 30 1 16,4 12 13-16,6 14-11 15,12 6-12 1,11-2 31-16,0-3-32 0,22-13 0 16,13-12-1-16,11-14 1 15,2-18 8-15,4 0-7 16,-5-26-1-16,-5-12 7 0,-9-6-7 15,-4-5 0-15,-6-1 0 16,-6 2 0 0,-3 10 0-16,-3 10 0 0,-5 18 0 15,2 10 0-15,-2 4 0 16,3 24 0-16,1 12 0 16,7 4 0-16,3-2 0 15,4-2 0-15,9-10 0 16,6-9 0-16,3-14 0 15,3-7 0-15,-1-1 0 16,-4-21 0-16,-7-13 0 16,-8-3 0-16,-5-10 0 15,-9-6 0-15,-5-18 0 0,-4-24 0 32,-2 5 0-32,0 3 0 0,0 14 0 15,-8 36 0 1,-7 16 0-16,-3 22 0 0,0 28 0 15,2 30 0-15,5 20 0 16,4 12 0-16,7 5 0 16,0-3 0-16,14-10 0 15,15-8 0-15,9-20 0 0,9-15 0 16,3-15 0 0,6-16 0-16,2-8 0 0,-4-12 0 15,-5-20 0-15,-12-14 0 16,-6-7 0-16,-12-13 0 15,-11 0 0-15,-8 2 0 16,0 12 0-16,-17 18 0 16,-8 22 0-16,-2 12 0 15,1 19 0-15,6 28 0 16,8 13 0-16,12 4 0 16,0 0 0-16,19-6 0 15,16-12 0-15,9-10 0 16,12-11 0-16,6-15 0 0,5-10 0 15,3-4 0 1,-3-23 0-16,-5-5 0 0,-8-4 0 16,-10-4 0-16,-9 0 0 15,-6 0 0-15,-6 6 0 16,-6 2 0-16,-5 6 0 16,-6 2 0-16,-1 6 0 15,-5 0 0-15,0 6 0 16,0 7 0-16,0 5 0 15,-15 5 0 1,-8 25 0-16,-6 14 0 0,-4 10 0 16,-7 8 0-16,-1-4 0 0,6-8 0 15,6-7 0-15,4-11 0 16,12-10 0-16,4-12 0 0,5-10 0 16,4 0 0-1,0-12 0-15,0-16 0 16,0-7 0-16,13-5 0 0,2 2 0 15,3 4 0-15,3 10 0 16,0 16 0-16,2 8 0 16,-1 0 0-16,3 24 0 15,-1 10 0-15,0 6 0 16,3 1 0-16,0-5 0 16,-2-4 0-16,0-6 0 15,-4-10 0-15,-3-6 0 16,-5-10-140-16,-13-10-308 0,0-16-138 15,0 0-333-15</inkml:trace>
  <inkml:trace contextRef="#ctx0" brushRef="#br0" timeOffset="39803.64">25527 13910 2179 0,'0'0'939'16,"0"0"-262"-16,0 0-376 16,0 0-301-16,0 0 0 15,178-6 0-15,-92 6 0 0,-1 0 0 16,-11 0 0 0,-7 0 0-16,-21 2-314 0,-17 0-1120 0</inkml:trace>
  <inkml:trace contextRef="#ctx0" brushRef="#br0" timeOffset="40699.54">26995 14203 1220 0,'0'0'553'16,"0"0"-157"-16,0 0 155 15,0 0-291-15,0 0-70 16,0 0 30-16,0 0-28 16,31-94-23-16,-31 94-2 15,0 0-62-15,-5 14-32 0,-10 16-73 16,1 12 0-16,1 6 0 16,5 6 0-16,8-4 0 15,0-2 0-15,0-7 0 16,21-15 0-16,4-8 0 15,6-10 0-15,-2-8 0 16,0 0 0-16,-4-20 0 16,-5-8 0-16,-3-8 0 15,2-4 0-15,-4-7 0 16,1-1 0-16,-1 4 0 16,3 6 0-16,-5 12 0 15,-1 14 0-15,-1 10 0 16,-1 2 0-16,2 4 0 0,-3 14 0 15,-1 4 0-15,0 4 0 16,-2-4 0-16,-1-2 0 16,-3-4 0-16,-2-8 0 15,2-2 0-15,-2-4 0 16,0-2 0-16,0 0 0 16,0 0 0-16,0-8 0 15,0-6 0-15,0 2 0 16,0 0 0-16,0 6 0 15,0 0 0-15,0 4 0 0,0 2 0 16,0 0 0-16,0 0 0 16,0 0 0-16,0 0 0 15,0 0 0-15,0-2 0 16,0 2 0-16,0-2 0 16,0 0 0-16,2-2 0 15,0 0 0-15,3 0 0 16,9-6 0-16,-2 2-239 15,2 0-857-15</inkml:trace>
  <inkml:trace contextRef="#ctx0" brushRef="#br0" timeOffset="41899.61">27164 14345 1079 0,'0'0'354'15,"0"0"-37"-15,0 0 29 16,0 0-33-16,0 0 4 16,0 0-30-16,0 0 17 15,33-8-41-15,-10-14-96 16,4-8-59-16,0-6-29 16,-1-8-11-1,-2-10-8-15,-8-13-26 0,-7-20-34 16,-7 0 0-16,-2-3 0 15,-8 2 0-15,-17 25 0 16,-4 9 0-16,-7 26 0 16,3 27 0-16,0 11 0 0,4 53 0 15,6 44 0-15,14 31 0 16,9 13 0-16,0-23 0 16,11-32 0-16,3-38 0 15,1-8 0-15,1 3 0 16,2 1 0-16,0-6 0 15,-5-16 0-15,-5-14 0 16,2-16 0-16,-1-2 0 16,5-24 0-16,3-26 0 15,5-12 0-15,3-9 0 0,-3-1 0 16,-2 6 0-16,-2 18 0 16,-7 20 0-16,-4 20 0 15,-1 8 0-15,4 24 0 16,3 18 0-16,9 8 0 15,5 6 0 1,8-7 0-16,5-3 0 16,8-10 0-16,4-10 0 0,2-8 0 0,4-12 0 15,2-6 0-15,-2 0 0 16,-4-14 0-16,-8-10 0 16,-6-2 0-16,-9-9 0 15,-10 3 0-15,-11 0 0 16,-6 0 0-16,-4 2 0 15,-8 0 0 1,-17 6 0-16,-6 8 0 0,-4 10 0 16,-3 6 0-16,-2 6 0 0,3 28 0 15,2 12 0-15,7 6 0 16,10-3 0-16,14-3 0 31,4-10 0-31,2-10 0 16,23-10 0-16,4-10 0 15,2-6 0-15,0-6 0 16,-4-16 0-16,-3-8 0 16,-2-5 0-16,-6-1 0 15,-3 4 0-15,-2 0 0 16,-4 12 0-16,-4 10 0 16,-3 10 0-16,0 6 0 0,0 24 0 15,0 5 0-15,4 2 0 16,5-2 0-16,3-9 0 15,5-11 0-15,3-8 0 16,-1-7 0-16,6-2 0 16,2-22 0-16,2-8 0 15,2-8 0-15,2-3 0 16,5-1 0-16,3 6 0 16,-3 8 0-16,-1 12 0 15,-1 14 0-15,-5 4 0 16,-4 22 0-16,-5 12 0 15,-7 10 0-15,-8 2 0 16,-7 3 0-16,0-3 0 0,-9-8 0 16,-13-4 0-16,-4-10 0 15,-3-10 0-15,4-14 0 16,9 0-120-16,12-4-827 0</inkml:trace>
  <inkml:trace contextRef="#ctx0" brushRef="#br0" timeOffset="43774.47">29965 14444 1899 0,'0'0'513'16,"0"0"29"-16,0 0-20 15,0 0-282-15,0 0-39 16,0 0-75-16,0 0-73 16,-42-93-53-16,5 67 0 15,-9 4 0-15,-12 8 0 0,-2 10 0 16,0 4 0-1,4 22 0-15,12 16 0 0,15 7 0 16,22 1 0-16,7-5 0 16,40-10 0-16,20-13 0 15,9-16 0-15,7-2 0 16,-5-26 0-16,-11-17 0 16,-13-7 0-16,-16-8 0 15,-13-6 0-15,-11-6 0 16,-7-10 0-16,0-2 0 0,-9 2 0 15,-7 9 0-15,1 25 0 16,-1 28 0-16,5 18 0 16,2 58 0-16,7 12 0 15,2 19 0-15,4 3 0 16,21-16 0-16,11 0 0 16,3-13 0-1,7-18 0-15,2-14 0 0,-1-17 0 16,-3-13 0-16,-4-1 0 15,-5-11 0-15,-12-15 0 16,-4-6 0-16,-7-7 0 16,-7-1 0-16,-2 0 0 15,-3 6 0-15,0 12 0 0,0 18 0 16,0 4 0-16,0 20 0 16,2 18 0-16,15 4 0 15,15 2 0-15,13-5 0 16,13-10 0-16,10-11 0 15,8-11 0-15,0-7 0 16,-5-3 0-16,-11-19 0 16,-12-6 0-1,-20-8 0-15,-14-8 0 0,-14-6 0 16,0-2 0-16,-21 6 0 16,-10 12 0-16,-9 20 0 0,-2 14 0 15,1 16 0 1,8 22 0-16,10 10 0 15,15-6 0-15,8-4 0 16,6-10 0-16,23-10 0 0,5-10 0 16,4-8 0-16,-2 0 0 15,-3-8 0-15,-6-6 0 16,-8 2 0-16,-5 4 0 16,-7 8 0-16,-5 0 0 15,-2 28 0-15,0 22 0 16,0 31 0-16,0 35 0 15,0 32 0-15,2 9 0 16,10-25 0-16,-3-34 0 16,-5-44 0-16,-2-9 0 15,-2-1 0-15,0-8 0 0,-23-6 0 16,-12-20 0-16,-9-10 0 16,-8-12 0-1,6-24 0-15,5-14 0 0,16-31 0 16,25-35 0-16,17-28 0 15,27 6 0-15,9 27 0 16,-5 35 0-16,-6 24 0 16,5-6 0-16,6-1 0 15,5-3 0-15,-9 6 0 16,-9 8 0-16,-9 0 0 0,-8 6 0 16,-10 6 0-16,-7 3 0 15,-6 14 0-15,0 6 0 16,-13 9 0-16,-9 4 0 15,-5 7 0-15,3 17 0 16,6 2 0-16,9 4 0 16,9 0 0-1,2-4 0-15,25-4 0 0,13-6 0 16,6-2 0-16,4-8 0 16,-3 2 0-16,-7 0 0 15,-11 6 0-15,-10 0 0 16,-11 8 0-16,-8 6 0 15,0 6 0 1,-5 1 0-16,-4 1 0 16,2-4 0-16,7-8 0 0,0-6 0 0,7-6 0 31,20-8 0-31,6-4 0 0,8 0 0 0,5-18 0 0,-1-12 0 16,-3-2 0-16,-4-13 0 31,-11-3 0-31,-7-4 0 15,-11 0 0-15,-9 6 0 16,0 14 0-16,-19 12 0 16,-10 20 0-16,-6 0 0 15,-3 22 0-15,3 20 0 16,3 6 0-16,12 4 0 16,14-2 0-16,6-1 0 15,6-12 0-15,25-2 0 16,12-17 0-16,6-8 0 15,7-10 0-15,-3 0 0 16,-4-14 0-16,-4-14 0 16,-10-11 0-16,-6-5 0 0,-8-8 0 15,-8-2 0-15,-11 2 0 16,-2 8 0-16,0 12 0 16,0 14 0-16,-13 16 0 15,-5 2 0-15,-1 20 0 16,4 16 0-16,5 10 0 15,6 6 0-15,4-4 0 16,10-2 0-16,21-1 0 16,13-13 0-16,8-6 0 15,6-8 0-15,0-14 0 16,13-8-98-16,-15-22-575 0,-12-5-793 16</inkml:trace>
  <inkml:trace contextRef="#ctx0" brushRef="#br0" timeOffset="44104.37">32317 13966 2099 0,'0'0'734'0,"0"0"25"16,0 0-255-16,0 0-504 16,0 0 0-16,0 0 0 0,0 0 0 15,-31-4 0-15,74 35 0 16,13 1 0-1,8 0 0-15,5-2 0 0,0-6 0 16,-9-4 0-16,-15-4 0 16,-17 0 0-16,-16 0 0 15,-12 0 0-15,-8 6 0 16,-29 0 0-16,-11 2 0 16,-10 4 0-16,-5-2 0 15,3 0 0-15,4 0 0 16,10 0 0-16,9-6 0 15,18 1 0-15,19-12-165 16,23 0-508-16,14-9-432 0</inkml:trace>
  <inkml:trace contextRef="#ctx0" brushRef="#br0" timeOffset="44310.12">32815 14426 1943 0,'0'0'692'16,"0"0"-35"-16,0 0-173 15,0 0-261-15,0 0-126 16,0 0-97-16,-145 32 0 16,100 4 0-16,1 4 0 15,-4 0 0-15,6 0 0 0,11-8 0 16,9-6 0-16,15-8 0 16,14-18-245-16,20 0-665 15,10-14-457-15</inkml:trace>
  <inkml:trace contextRef="#ctx0" brushRef="#br0" timeOffset="44909.58">33164 13922 2002 0,'0'0'883'15,"0"0"-304"-15,0 0-243 16,0 0-121-1,0 0-134-15,0 0-81 16,-74-108 0-16,74 88 0 0,6-6 0 16,7-6 0-16,-1-4 0 15,0-5 0-15,-3 1 0 16,-5 0 0-16,-4 8 0 0,0 6 0 16,0 10 0-1,0 12 0-15,0 4 0 0,-4 8 0 16,-5 24 0-16,1 16 0 15,0 13 0-15,4 7 0 16,4 2 0-16,0 0 0 16,0-2 0-16,16-4 0 15,-1-3 0-15,-1-7 0 16,-1-8 0 0,-2-8 0-16,-4-10 0 0,0-6 0 15,-5-4 0-15,-2-6-29 16,0 0-498-16,0 0-223 15,-5-2-160-15,-11 2-140 0,-3-6 1050 16,-4 0 1-16,-1 4 613 16,-3-6-47-1,-2 5-4-15,2-4-73 0,1 4-171 16,6-5 6 0,7 1-82-16,3-5-99 0,8 0-144 15,2 0 0-15,0 0 0 16,25 0 0-16,8-5 0 15,11-6 0-15,10-1 0 16,4 0 0-16,4 0 0 0,-4 2 0 16,-6 0 0-16,-10 2 0 15,-13 2 0-15,-11-6-198 16,-9 2-559-16,-3 2-919 0</inkml:trace>
  <inkml:trace contextRef="#ctx0" brushRef="#br0" timeOffset="45036.82">33717 14319 1547 0,'0'0'1130'15,"0"0"-566"-15,0 0-38 16,0 0-417-16,0 0-109 16,0 0-494-1,0 0-1454-15</inkml:trace>
  <inkml:trace contextRef="#ctx0" brushRef="#br0" timeOffset="69344.27">18506 4255 1107 0,'0'0'257'0,"0"0"-135"16,0 0 30-16,0 0-66 16,0 0-46-16,0 0-14 15,-2-116-16-15,0 90-8 16,-3-3 31-16,-9-3-8 16,-5 3 7-1,-10 0-32-15,-12 5-1 0,-7 6-43 16,-12 6-73-16,-41 12-66 15,14 0-74 1,7 8-247-16</inkml:trace>
  <inkml:trace contextRef="#ctx0" brushRef="#br0" timeOffset="69509.42">16962 4696 45 0,'0'0'0'0</inkml:trace>
  <inkml:trace contextRef="#ctx0" brushRef="#br0" timeOffset="69673.45">17536 5444 179 0,'0'0'209'0,"145"24"-76"16,-60-16-12-16,-7-4-69 15,-8-4-17-15,-6 0-14 16,-4 0-15-16,18-16-6 16,-16-2-17-16,-8-2-230 0</inkml:trace>
  <inkml:trace contextRef="#ctx0" brushRef="#br0" timeOffset="69873.75">18713 4814 722 0,'0'0'337'15,"0"0"-94"-15,-20-156-56 16,-9 86-31-16,-11-2-76 16,-9-5-35-1,-9-3-24-15,-11-2-13 0,-10-2 10 16,-7 5-4-16,-7 11 23 15,-1 16 32-15,3 18-34 16,-12 34-35-16,23 0-42 16,20 16-325-16</inkml:trace>
  <inkml:trace contextRef="#ctx0" brushRef="#br0" timeOffset="70374.98">20890 4391 851 0,'0'0'373'0,"0"0"-160"16,0 0-49-16,-76-112-75 0,43 80-58 16,0 4-22-16,-8 6-9 15,-5 4-28-15,-8 7-1 16,-9 10 11-16,-3 1-8 16,-5 1 6-1,-1 18-44-15,3 9 6 0,4 4-8 16,5 8-63-16,7 8 60 15,8 6 51-15,10 10 10 16,10 7-17-16,13 3-86 16,12 32-74-16,10-18 10 15,15-12-497-15</inkml:trace>
  <inkml:trace contextRef="#ctx0" brushRef="#br0" timeOffset="70775.28">20916 5528 390 0,'0'0'177'0,"0"0"-77"16,170 0 38-16,-97 0-11 15,-4-8-51-15,-2-6-16 16,-5-6-9-16,-6-4 10 0,-2-6 31 16,-5-4-6-16,-2-6-11 15,-2-7-14 1,-1-3-35-16,-2-4-5 15,-1-4-21-15,-4-2 26 16,-3-2-7-16,-5 0-3 16,-9 0 37-16,-9 0-2 0,-9-1 6 15,-2-1-18-15,-9-4-15 16,-20 0 9-16,-14-4-14 16,-9-3 14-16,-18 1-7 15,-10 4-16-15,-29 2-10 16,-31 10 1-1,-26 11-1-15,16 15-32 0,27 20-19 0,38 12 7 16,25 0 21-16,-9 0-18 16,-3 7-6-16,-3 7 21 15,10 0-18-15,-1 5-2 16,18-2-111-16,13-1-347 0</inkml:trace>
  <inkml:trace contextRef="#ctx0" brushRef="#br0" timeOffset="70941.33">20897 4572 1209 0,'0'0'782'0,"0"0"-628"15,0 0-154-15,0 0-25 0</inkml:trace>
  <inkml:trace contextRef="#ctx0" brushRef="#br0" timeOffset="87074.18">17642 15570 1139 0,'0'0'352'15,"0"0"-94"-15,0 0 4 16,0 0-47-16,0 0-48 16,0 0 28-16,2-18 33 15,-2 18-73-15,0 0-29 16,0 0-27-16,0 5-26 0,-5 8-1 16,1 0-50-16,2 1-8 15,2-4 0-15,0-2-14 16,0-4 0-1,9-4-1-15,6 0 1 0,3-17 32 16,-3-2-31-16,-3-3 5 16,-8-5 15-16,-4 5 5 15,0-4 13-15,-9 6-8 16,-11 8-1-16,-5 8 18 16,1 4-31-16,0 8-7 15,3 18 8-15,5 6 6 16,10 4 6-16,6-1-13 15,0-3-4-15,22-10 9 0,7-4-22 16,3-14 0-16,1-4 6 16,0-2 3-16,-6-21 6 15,-6 0-14-15,-8-12 8 16,-13 2-1-16,0 2-7 16,-7 1-1-16,-15 8 15 15,-7 12-4-15,2 10 7 16,-2 0-9-16,7 14-3 15,4 16 6-15,9 6-12 16,9-5 0-16,0-3 0 0,7-2 8 16,13-12 5-1,4-9-12-15,-2-5-1 16,1 0 0-16,-8-5 0 0,-5-13-1 16,-10-4 1-16,0-1 11 15,-8-4 7-15,-13 4-8 16,-6 1 5-16,0 10 3 15,4 8-17-15,4 4-1 16,3 0 15 0,5 16-7-16,7-2 14 0,4 3-13 15,0-3 9-15,0 0-13 0,0-9-5 16,10-1 0-16,3 0-1 16,6-4 1-16,3 0 10 15,7-4-4-15,5-5 9 31,5 0-15-31,5 4-11 16,8 0 5-16,6 1-1 16,9 4 7-16,9-4 6 15,10 3-6-15,28-3 8 16,-9-1-8-16,2 1-18 16,-5 0 5-16,-21-4-19 15,-4 2 4-15,-17-2 17 0,-17 0-8 16,-16 6 11-1,-12-2 8-15,-8 0-18 0,-5 4 18 16,-2 0-2-16,0 0 2 16,0 0 17-16,0 0-16 15,0 0 8-15,0 0-9 16,0 0 5-16,0 0-5 16,0 0 1-16,0 0 6 15,-4 4 4-15,-3 14-10 16,3 8 5-16,-1 2 14 15,5 7-20-15,0 1-1 16,5-4 0-16,13-6 1 0,-1-2-2 16,4-6 2-16,-2-2 0 15,-3-12 0-15,-5-2-26 16,-1-2 11-16,-8 0 3 16,-2-10 12-16,0-12 12 15,0-6 0-15,-6-2 0 16,-9-1-8-16,-3 8 5 15,1 1 8-15,1 8-5 16,1 5 13-16,1 4 10 16,7 5-35-16,3 0 0 15,4 1 0-15,0 13 0 0,0 3 0 16,0-3 0 0,4-2 0-16,8-2 0 0,-1-5 0 15,2-5 0-15,-1 0 0 16,-2 0-12-16,-3-13 11 15,-5-7-16-15,-2-5 17 16,0 1 17-16,-17 2-17 16,-6 4 0-16,-2 10 13 15,-1 8-13-15,4 4 0 16,6 18 0-16,5 5 0 16,11 9 0-16,0-8 0 15,2 2 0-15,21-12 0 16,3-4 0-16,5-14 0 0,0 0-3 15,-4-6 3-15,-7-14-6 16,-9-4 15-16,-9-7-9 16,-2 4 0-16,-6-8 0 15,-14 7 0-15,-4 2 0 16,-1 8 0-16,2 10 0 16,4 8 0-16,1 0 0 15,5 22 0-15,5 8 0 16,8 10-30-16,0-3-261 15,16-7-678-15</inkml:trace>
  <inkml:trace contextRef="#ctx0" brushRef="#br0" timeOffset="87609.21">19061 15552 816 0,'0'0'1178'16,"0"0"-488"-16,0 0-229 16,0 0-93-16,0 0-128 15,0 0-72-15,0 0-75 16,-71-50-51-16,71 50-2 15,0 0-40 1,0 0 0-16,0 10 0 16,11 4 0-16,1 0 0 0,0-2 0 15,1 1 0-15,-1-3 0 0,-3-6 0 16,1 0 0-16,2 0 0 16,-1 2 0-16,2-2 0 15,3 0 0-15,4 6 0 16,2-2 0-16,7 6 0 15,6 4 0-15,8 8 0 16,10 2 0-16,13 8 0 16,5 4 0-16,6 8 0 15,4-2 0-15,-1 2 0 16,-2-3 0 0,-7-5 0-16,-4 0 0 0,-12-12 0 0,-10-2-14 15,-11-8-17-15,-14-10-1 16,-11 0-38-16,-5-6-56 15,3-2-144-15,-3 0-361 16,1-6-438-16</inkml:trace>
  <inkml:trace contextRef="#ctx0" brushRef="#br0" timeOffset="88538.68">20112 16102 1288 0,'0'0'686'15,"0"0"-198"-15,0 0-117 16,0 0-124-16,0 0-69 0,0 0-36 15,0 0-59 1,-64-18-28-16,53 18-28 0,-5 0-13 16,-5 18 14-16,4 0-19 15,1 8 3-15,7 2 14 16,7-2-19-16,2 0 11 16,0-4-17-16,19-8-1 15,2-10 0-15,4-4-5 16,-3 0 5-16,-2-16 9 15,-6-8-3-15,-8-2 22 16,-6-2 23-16,0-2 9 16,-13 0 5-16,-9 10-43 15,-1 6 11 1,-2 14-3-16,4 0-12 0,0 18 8 0,9 14-13 16,4 4 4-16,8 0 3 15,0-4-20-15,23-10-2 16,6-6 1-16,6-14 1 15,6-2-1-15,-6-6 1 16,-6-16 0-16,-9-4 0 16,-14-2-9-16,-6-6 3 15,0 6 6-15,-26-2 2 16,-5 10 16 0,-5 12-18-16,-2 8 12 0,3 4-12 0,6 24-11 15,8 4 9-15,15 6 2 16,6-2 2-16,4-4 19 15,23-10-21-15,4-8 0 16,8-10 0-16,-4-4 0 16,-6 0 0-1,-7-10-3-15,-10-10 3 0,-10 0 3 16,-2-2-3-16,-5 4 0 16,-15-4 0-16,-2 8 0 15,2 6 0-15,0 4 0 16,7 4 0-16,3 0 0 15,8 10 0-15,2 6 0 0,0-2 0 32,0-2 0-32,16-6-17 15,1-2-56-15,2-4-14 0,-2 0 21 0,-3-10 0 16,-6-6 33-16,-1-2 31 31,-7 4-12-31,0 0 14 0,0 2 27 0,-17 6 30 16,-6 4 11-1,-4 2-17-15,-2 4 3 0,-4 16-14 16,-1 8-31-16,-3 8 2 16,-6 8-11-16,-3 10 9 15,-6 0 6-15,-6 9-13 0,-9 3 13 16,-6 0-15-16,-10-2-7 16,-4-2 6-1,-4 1-7 1,2-9 8-16,5-2 13 15,5-2-10-15,8-2-3 16,11-8 0-16,6 2-23 16,10-8 2-16,7-2-1 15,8-9 1-15,6-10-8 16,7-4-49-16,7-9-52 16,9-4-140-16,0-28-369 15,11-3-246-15,5 3-562 0</inkml:trace>
  <inkml:trace contextRef="#ctx0" brushRef="#br0" timeOffset="89167.98">18834 16972 1114 0,'0'0'791'15,"0"0"-294"-15,0 0-161 16,0 0-76-16,0 0-86 16,0 0-111-16,0 0-18 15,-83 18-24-15,77-4 19 16,-2 4 35-16,0 0-20 15,3 0-14-15,3-2-19 0,2-6-20 16,0-6-2 0,7 1-12-16,11-5 12 0,1 0-6 15,2-19 6-15,-3 1-14 16,-7 0 13-16,-5-4-5 16,-6 0 6-16,0 4 6 15,-13 6 6-15,-7 6 33 16,-7 6-6-16,0 0 15 15,3 24 45-15,4 10-2 16,6 2-13-16,14 5-31 16,0-5-29-16,20-9 10 15,14-6-25-15,11-11-7 16,1-10-4-16,1 0 4 0,-5-18-3 16,-11-13 1-16,-12-1 0 15,-13-8 9-15,-6 4-8 16,-8 0 11-16,-17 10 8 15,-6 4-20-15,-1 12 0 16,3 10 0-16,5 4 0 16,3 20 0-16,11 6 0 15,7 2 0-15,3 0 0 16,0-2 0-16,21-12 0 16,0-4 0-16,6-10 0 15,0-4 0-15,-2-4 0 0,-6-14 0 16,-7-5 0-16,-8-4 0 15,-4-3 0-15,-2 2 0 16,-16 2 0-16,-4 4 0 16,0 12 0-16,-1 10 0 15,4 0 0-15,1 4 0 16,9 14 0-16,9 6 0 16,17-2-108-16,12-6-816 0</inkml:trace>
  <inkml:trace contextRef="#ctx0" brushRef="#br0" timeOffset="90612.78">20108 16164 1084 0,'0'0'530'0,"0"0"-168"0,0 0 173 15,0 0-177-15,0 0-44 16,0 0-15-16,0 0-54 16,-67-94-55-16,63 94-11 15,2-4-179-15,2 4 0 16,0 0 0-1,4 14 0-15,20 12 0 0,12 10 0 16,13 4 0-16,15 8 0 16,28 15 0-16,32 13 0 15,30 10 0-15,9 2 0 16,-9-8 0-16,-31-22 0 16,-39-16 0-1,-22-11 0-15,-13-5 0 16,1-2 0-16,-4 2 0 0,-6 0 0 0,-13-8 0 15,-11-8 0-15,-10-2 0 16,-1-4 0-16,-3-4 0 16,-2 4 0-16,2-4 0 15,-2 0-26-15,0 0-80 16,0 0-38 0,0-4-119-1,0-4-24-15,0 2-19 16,0-2 61-16,0 4 141 15,0-6 104-15,-4 6 75 0,-3-4 119 16,-1 2 42 0,-4-2 6-16,-5 4-18 0,-6 0-47 15,-2 4-35-15,1 0-53 16,-3 4-28-16,5 14-34 16,4 4-13-16,9 0-14 15,9 4 0-15,0-4 0 16,13-8 0-16,14-4-30 15,4-10-12-15,0 0 0 16,-6-6 10-16,-7-12 31 16,-11-8 2-16,-7 0 10 15,0-2-5-15,-23 6 0 16,-4 4-1-16,-4 10 8 0,-2 8 8 16,2 0 11-16,4 26-16 15,7 6 8-15,9 0-12 16,9 2-12-16,2-2 0 15,16-10 0-15,15-8 0 16,9-10 0-16,2-4 0 16,-2-8 0-16,-2-12 0 15,-11-6-9-15,-10-4 8 16,-13-2-4-16,-4 0 5 16,-2 2 15-16,-25 2-15 15,-4 6 0-15,-4 10 0 0,-3 12 0 16,3 8 0-16,3 24 0 15,10 8 0-15,9 4 0 16,13 0 0-16,0-8 0 16,9-4 0-16,17-14 0 15,6-10 0-15,3-8 0 16,1 0 0-16,-3-22 0 16,-6-6 0-16,-9-6 0 15,-9-2 0-15,-9-4 0 16,0 0-3-16,-25 0 3 0,-11 4 0 15,-8 13 3 1,-5 10-3-16,-5 13 0 0,-12 4-72 16,10 18-267-16,12-4-676 0</inkml:trace>
  <inkml:trace contextRef="#ctx0" brushRef="#br0" timeOffset="92677.31">20077 16116 464 0,'0'0'318'0,"0"0"63"0,0 0-20 16,0 0-5-1,0 0-46-15,0 0-57 0,0 0-57 16,-11 8-54-16,8-8-36 16,1 0-4-16,-3 0 25 15,3 4-12-15,0-4 26 16,2 0 3-16,0 0-35 16,0 0 4-16,0-4-16 15,0-10-14-15,0-12-31 16,9-6-26-16,-2-8 5 15,0-9 13-15,-1-5-32 16,-4-8 1-16,-2-2-13 16,0-2 0-16,0 4 0 15,0 5 0 1,-6 7 0-16,-8 6 0 0,3 2 0 0,-2 2 0 16,1 0 0-16,4 2 0 15,3 4 0-15,3 8 0 16,2 4 0-16,0 8 0 15,0 6 0 1,0 8 0-16,0 0 0 16,0 0 0-16,0 0 0 0,0 0 0 0,0 0 0 15,0 0 0-15,0 0 0 16,0 14 0-16,0 12 0 16,0 2 0-16,0 6 0 15,0-2 0 1,0-2 0-16,7-6 0 0,3-10-57 15,4-8 1-15,6-6-1 16,0 0 24-16,3-22 27 0,-4-4-1 16,-5-12 7-16,-7 2 6 15,-7-2-4-15,0 4 11 16,-13 7-4 0,-10 12 11-16,-6 11 16 0,-2 4-29 15,2 10-6-15,2 16 20 16,8 2-20-16,9 2 23 15,10-2-17-15,0-2-6 16,10-12-1-16,15-6-5 16,10-4-7-16,0-4 6 15,-1-4-27-15,-5-18 11 16,-10 0-2-16,-5-2 24 16,-12-2 1-16,-2-4-1 15,-4 2 0-15,-21 2 0 16,-4 3 0-16,-4 14 21 0,-5 9-15 15,3 14 3-15,2 22 11 16,12 12-20 0,9 6-5-16,12-6 5 0,5-6 1 15,27-10 11-15,10-10-12 16,4-14-1-16,1-8 1 16,-7 0-27-16,-9-18 3 15,-11-10 11-15,-15-2 13 16,-5-2 16-16,-13-2-6 15,-18 2 5-15,-6 0 2 0,0 10-16 16,3 5 5-16,7 12 5 31,8 5-1-31,5 0 10 0,7 4-14 0,5 6 4 32,2-1 1-32,0 4-11 15,0-9-6-15,9 0-2 16,1-2 8-16,-2-2 8 15,-1 0-8-15,-1 0 12 16,1-2-12-16,-4-2-6 16,-3 0 6-16,2 0 0 15,-2 4 6-15,0 0 25 0,0 0-31 16,2 0 0 0,5 0 0-16,5 0 0 0,18 0 0 15,17 0 0-15,32 0 0 16,49 0 0-16,41 0 0 15,20 0 0-15,1 0 0 16,-12 0 0-16,-26 0 0 16,-12 0 0-16,-31 0 0 15,-30 0 0-15,-31 0 0 16,-19 0 0-16,-4 0 0 16,-12 0-12-16,-6 0 6 0,-7 0-1 15,-5 0 7 1,-17 0 0-16,0 0-25 0,3 0-26 15,4 0-37-15,2-2-16 16,6-2 32-16,0 0 29 16,1 0 37-16,2-2 5 15,-4 2 2-15,4 1 19 16,-3 3 19-16,-1 0-9 16,-1 0 5-16,-3 17-25 15,2 2 7-15,1 6 5 16,4 3-16-16,5-2 3 15,0-8-9-15,0-4-17 0,16-10-4 16,6-4-22-16,4-4 25 16,1-18 7-16,-4-6 5 15,-5-4 6-15,-14-2 7 16,-4 2-6-16,0-3 10 16,-22 7 4-16,-7 10 14 15,-5 14 14-15,1 4-16 16,0 10 3-16,6 25-4 15,8 5-11-15,13 4-3 0,6-2-11 16,6-4-1 0,26-10 3-16,6-14-3 0,4-10-1 15,0-4-8-15,-1-10-28 16,-8-14 25-16,-8-4 1 16,-14-4 11-16,-11-2 15 15,0 2-6-15,-16 0 20 16,-12 5-1-16,-7 13-17 15,0 10 20-15,-1 4-19 16,5 13-4-16,4 19 16 16,12 4-17-16,13 0 11 0,2-4-18 15,4-8 0 1,21-6-3-16,6-8-31 0,5-10-74 16,-7-4-207-16,-12-8-644 15</inkml:trace>
  <inkml:trace contextRef="#ctx0" brushRef="#br0" timeOffset="94311.42">17476 17074 485 0,'0'0'782'0,"0"0"-452"0,0 0-24 16,0 0 31 0,0 0-32-16,0 0-22 0,0 0-50 15,-28-66-24-15,16 66-48 16,1 0-50-16,-5 8-48 16,6 10-19-16,1 4-8 15,7 1-27-15,2-5-9 16,2-4-11-16,22-5-23 15,7-9-25-15,3 0 16 16,-6-5 5-16,-3-13 38 16,-11 0 0-16,-10-5 6 15,-4 1 18-15,-2-4 24 16,-23 8-6-16,-2 0 3 16,1 10-16-16,-1 8 5 15,5 0-14-15,4 16-20 0,11 16 0 16,7 0 10-16,0-2 3 15,9-2 19-15,20-6-25 16,7-13-1-16,4-9-6 16,4 0-4-16,-4-9-2 15,-9-13-5-15,-10 0 11 16,-13 0 3-16,-8 2 5 16,-4-2 7-16,-23 4-3 15,-8 2-11-15,-3 10-1 16,3 6 1-16,1 0 0 0,10 14 17 15,8 8-4-15,9 4 11 16,7 2 5-16,0-6-28 16,16-8 11-16,4-5-7 15,4-5-4-15,-1-4 7 16,-6 0-9-16,1 0-8 16,-5-13-70-16,-1-5-204 15,-3 0-486-15,-3 4-994 0</inkml:trace>
  <inkml:trace contextRef="#ctx0" brushRef="#br0" timeOffset="94829.7">17463 17102 1181 0,'0'0'512'15,"0"0"-141"-15,0 0 96 16,0 0-169-16,0 0-16 16,0 0-59-16,0 0-56 0,-46 0-47 15,46 0-20-15,0 0-7 16,0 0-40-16,0 0-16 15,19 0 17-15,12 0-28 16,17 0 11-16,12 4-22 16,17-4-6-16,15 0 11 15,28-8-20-15,27-10 8 16,24 0-5-16,-15 0-3 16,-35 4 0-16,-41 10 0 15,-30 0 0-15,-10 2-2 16,-7 2 3-16,-8-4-1 15,-19 4 21-15,-6 0-21 0,0 0 0 16,-2 0 0-16,-2 0 0 16,-1 0 0-1,5 0 0-15,0 0 0 0,0 0 0 16,0 0 0-16,0 0 0 16,0 0 0-16,0 0 0 15,0 0-8-15,0 0-181 16,-7 0-563-16,-4 0-1302 0</inkml:trace>
  <inkml:trace contextRef="#ctx0" brushRef="#br0" timeOffset="96374.79">17216 17156 1305 0,'0'0'558'0,"0"0"-163"15,0 0 142 1,0 0-253-16,0 0 8 0,0 0-84 16,0 0-22-16,4-100-57 0,-4 100-34 15,0 0-26-15,0 18-54 16,0 19 8-16,0 8-23 15,2 16 0-15,12 11 0 16,1 8 0-16,6 6 0 16,-2 3 0-16,4 1 0 15,-3-6 0-15,-5-4 0 16,-3-12 0-16,-6-9 0 16,-1-11 0-16,-3-12 0 15,0-10 0-15,0-12-14 16,0-6-22-16,4-8-58 0,-4 0-50 31,2 0-53-31,-2 0 56 16,0 0 36-16,-2 0 23 15,0 0 16-15,0 0-19 16,0 0-81-16,0 8-3 16,0-2 41-16,3-2 3 15,-1 0 64-15,-2-4 50 16,0 0 11-16,0 0 85 15,0 0 82-15,0 0 18 16,0 0 2-16,0 0-39 16,0 0-57-16,0 0-26 0,0 0-17 15,0 0-3-15,0 0-14 16,0 0 5-16,0 0 5 16,0 0-19-16,0 4 2 15,0 6-7-15,0 8-7 16,4 4 5-16,8 0-13 15,3-8-1-15,5 0-1 16,4-10-21-16,3-4-12 16,0-4 6-16,-7-14 10 15,-7-6 17-15,-11-6 1 0,-2 2 22 16,-8-2 16-16,-17 2-29 16,-4 6 1-16,-2 10 4 15,7 12 7-15,1 0 8 16,7 22-13-16,10 10 20 15,6 2 19-15,0-6-28 16,2 2 1-16,16-12-14 16,4-4-8-16,0-6 9 15,1-8-15-15,-1 0 6 16,-6-8-7-16,-2-14-25 16,-8 0 10-16,-4-2 6 15,-2-6 9-15,0 2 1 16,-14-2-1-16,-3 8 8 0,-6 12-8 15,3 10-2-15,1 6 1 16,3 20 1-16,7 10 3 16,5 0 20-16,4 1-17 15,0-12 9-15,8-7-15 16,10-14-9-16,4-4-3 16,-2 0-17-16,1-10-14 15,-6-12 5-15,-1-4-35 16,-8 0-50-16,-1-2-117 15,-3 6-82-15,-2 4-268 16,0 10 72-16,0 8 217 0,0 0 160 16,0 4 141-1,0 6 224-15,-7-2 151 0,1 0-6 16,2-2-18-16,0-2-67 16,2 0-56-16,2 0-44 15,0-4-31-15,0 4-37 16,0-2-32-16,18 0-42 15,9-2-3-15,13 0-24 16,10 0-3-16,14 0 6 16,9 0-9-16,10 0 6 15,8 0 4-15,1 0-19 16,3 0 9-16,-1 0-8 0,-3 0 0 16,-4 0 13-16,-7 0-13 15,-8 2 9-15,-10-2-10 16,-11 0 0-16,-6 0-3 15,-12 0 3-15,-8 0 3 16,-5-2-3-16,-7-2 0 16,-4 0 0-16,-5 4 0 15,-4 0 0-15,3 0 0 16,-3 0 0-16,0 0 0 16,0 0 0-16,2 0 0 0,-2 0 0 15,0 0 0-15,0 0 0 16,0 0 0-16,0 0-20 15,2 0 1-15,-2 0 18 16,3 0-22-16,1-4 1 16,3-10-55-16,4-22-254 15,-5 2-626 1,2-2-1158-16</inkml:trace>
  <inkml:trace contextRef="#ctx0" brushRef="#br0" timeOffset="97435.56">18797 17106 717 0,'0'0'268'16,"0"0"-106"-16,0 0-63 16,0 0-56-1,0 0-27-15,0 0-4 0,0 0 68 16,10-44 23-16,-10 44 14 0,0 0 0 15,0 0-34-15,0 0-29 16,0 0 21-16,0 0 72 16,0 0 102-16,0 0 71 15,-8-4-43-15,0-2-69 16,-1-2-53-16,-3-2-66 16,2 2-15-16,1-2-25 15,0 2 20-15,2 4-16 16,3 4-19-16,2 0 19 15,2 0-52-15,0 16 12 16,0 8 37-16,0 11-17 0,0 6 19 16,0 8-32-1,4 5-10-15,2 8 25 0,6 0-23 16,-1 6 10-16,5 3 7 16,-1-5-22-16,-1-2-6 15,-1-6-1-15,-4 0-1 16,-2-6 0-16,-7-2 2 15,0-1 0 1,0-13 8-16,0-4-2 0,0-6-14 16,0-8 5-16,0-10-13 15,0-8-16-15,0 0-70 16,4 0-46-16,5-16-84 16,-3 2-76-16,1 8 44 0,-4-2 60 15,-3 8 39-15,0 0 84 16,0 0 19-16,0 0 24 15,0 0-14-15,0 0-8 16,0 4 36-16,2-2 5 16,0 2 18-16,0-4 69 15,-2 0 96-15,3 0 63 16,-3 0 52-16,0 0-82 16,0 0-19-1,0 4-35-15,0 4-34 0,0 6-16 0,0 0-56 16,0 0-29-16,0 2 4 15,0-2-11-15,0-4-4 16,0-6-4 0,2 0-18-16,2-4 24 15,3 0-14-15,2-8 14 16,-2-12 3 0,-3-6-3-16,-4 0 0 15,0 0 0-15,0 2-2 16,-14 12 1-16,-8 12 1 0,0 0 0 15,-1 18 27-15,4 12 0 16,7 2 13-16,8 2-5 16,4-10-16-16,2-6 5 15,18-6-24-15,7-8 0 16,0-4-7-16,2-8 10 16,-7-18-4-16,-6 2 1 15,-8-6 0-15,-8-2-3 16,0 2 3-16,0-2 0 15,-18 5 5-15,-1 9-4 16,-2 14 13-16,-1 4-8 16,0 9-6-16,2 18 32 15,5 14-7-15,5-3 7 0,10-6-11 16,0 0-21-16,10-14 0 16,14-14-79-16,9-8-173 15,-4-24-325-15,-9-2-513 0</inkml:trace>
  <inkml:trace contextRef="#ctx0" brushRef="#br0" timeOffset="97971.43">18807 17195 1075 0,'0'0'648'0,"0"0"-132"16,0 0-149-16,0 0-65 16,0 0-110-16,0 0-68 15,0 0-26-15,-25-48-33 16,13 48-11-16,-3 0 21 15,-7 0-6 1,-7 0 6-16,-9 14 30 0,-2 8-36 16,-5 8-13-16,1 2-22 15,-1 4-11-15,3 4-2 16,-2 8-15-16,-3 6 4 0,-5 9-7 16,-3 5-3-16,-5 2-1 15,-10 10-7-15,-1-4 8 16,-6 5 7-1,-6-5-6-15,2 0 5 0,4-10-6 16,5-8-3-16,13-12 1 16,5-7 2-16,13-16 0 15,8-5 5-15,11-9-5 16,6-5-2-16,5-4-8 16,7 0-28-16,4 0-14 0,0-4-64 15,0-14-83-15,15-5-34 16,10-13-33-16,0 3-336 15,-8 0-167-15</inkml:trace>
  <inkml:trace contextRef="#ctx0" brushRef="#br0" timeOffset="98441.78">17340 17365 45 0,'0'0'1197'16,"0"0"-892"-16,0 0-6 16,0 0 77-16,0 0-66 15,0 0-36-15,0 0-39 16,-41-62-5-16,41 62-34 15,0 0-56-15,6 0 7 16,19 0-2-16,6 8-47 16,9 10-28-1,9 10-41-15,11 2-29 0,9 10 0 16,6 6 0-16,4 11 0 16,3 1 0-16,0 6 0 0,-1-2 0 15,-1 4 0-15,0-4 0 16,-4 1 0-16,-4-9 0 15,-6-4 0 1,-8-10 0-16,-9-10 0 0,-11-6 0 16,-9-8 0-16,-9-10 0 15,-12 2 0-15,-4-8 0 16,-4 0 0-16,0 0 0 16,0 0 0-16,0-10 0 15,0-2-236-15,0 4-754 0</inkml:trace>
  <inkml:trace contextRef="#ctx0" brushRef="#br0" timeOffset="98898.03">19560 18133 707 0,'0'0'168'15,"0"0"-118"-15,0 0-50 16,0 0-117-16,0 0-449 0</inkml:trace>
  <inkml:trace contextRef="#ctx0" brushRef="#br0" timeOffset="99668.31">19393 18103 508 0,'-14'-2'168'0,"-1"-2"20"0,-3-4-28 16,0 4-75-16,0-6-47 16,5 2-38-16,1 2-61 15,4-2 3-15,4 4 5 16,1 0-25-16,1 4 39 16,-3 0 19-16,-2 0-25 15,-1 0 32-15,-1 0 13 16,0 0 30-16,-2 0 52 15,2 0 0-15,-3 0-30 16,-1 0-31-16,1 0 15 16,-7 0 6-16,-1 0-15 0,0 0-7 15,-4 0-11-15,-1 0 26 16,2 0 75-16,2 0-7 16,1 0-19-16,-1 0 43 15,4 0-9-15,1 0 19 16,-1 0 13-16,-2 0-18 15,-1 0-14-15,0 0-30 16,-4 0 2-16,-1 0 25 16,0 0-15-16,4 0 29 15,3 0-12-15,5 0-21 16,3 0 2-16,8 0-39 16,0 0-4-16,2 0-7 15,0 0 0-15,0 0 22 0,0 0 5 16,0 0-7-16,0 0 1 15,0 0-21-15,0 0-2 16,4 0 10-16,10 0-8 16,11-2 3-16,6-6-18 15,11-2-11-15,9-6-11 16,14 2-11-16,8-4-2 16,14 4 2-16,22-4 0 15,29 0 2-15,-11 2 8 16,-15 2 13-16,-21 4 8 15,-30 2-31-15,-9 3 0 0,-7 1 10 16,-20 4-2-16,-16 0 25 16,-9 0 13-16,0 0-46 15,0 0 0-15,0 0 0 16,-2 0 0-16,-1 0 0 16,3 0 0-16,0 0-3 15,0 0-11-15,0 0 8 16,0 0 5-16,0 0-24 15,5 0-5-15,10-4 12 16,5 4-14-16,5-1-19 16,6-3-58-16,3 4-107 15,1-5-48-15,3 5-82 0,2-4-22 16,0 4-151-16,0-4 141 16,18-10 6-16,-11 7 20 15,-5-4-537-15</inkml:trace>
  <inkml:trace contextRef="#ctx0" brushRef="#br0" timeOffset="100313.57">20473 17772 116 0,'0'0'738'0,"0"0"-388"16,0 0-38-16,0 0 26 16,0 0 26-16,0 0 4 15,0 0-12-15,29-22-67 16,-49 22-81-16,-5 12-32 16,-2 6-22-16,4 8-52 0,0-2-51 15,5 7-20-15,12-4-31 16,6 4 0-16,0-3-1 15,4-8 1-15,16-6-1 16,3-4 1-16,0-10 0 16,0 0-1-16,-5 0-18 15,-5-10 5-15,-8-6 14 16,-5-4 6-16,0 0 22 16,-7-4-17-16,-15 2 10 15,-5 4 3-15,-1 9-18 16,1 9 13-16,4 0-5 15,5 9-7-15,5 18 17 0,9 4-5 16,4 1-19-16,0-2 0 16,10-2 0-16,13-10 0 15,2-10-3-15,4-8 3 16,-3 0 3-16,-2-22-3 16,-5 0 0-16,-9-6-3 15,-10-2-5-15,0 3 8 16,-10-5 0-16,-17 6 0 15,-9 7 11-15,1 6-11 16,-4 13 0-16,4 0 0 16,6 31 0-16,7 5-3 0,6 6 3 15,12-8 0-15,4-2 3 16,0-10-3-16,6-12 0 16,12-8 0-16,0-2 0 15,-2-12 0-15,-3-10 0 16,-4-6 0-16,-9-2 0 15,0 2 0-15,0-3 0 16,-20 5 0-16,-3 8 0 16,1 4 0-16,-2 10 0 15,6 4 0-15,3 8 0 16,5 10 0-16,8 0 0 0,2 0 0 16,0-4 0-16,18-5-42 15,26-9-192-15,-1 0-474 16,-3-14-582-16</inkml:trace>
  <inkml:trace contextRef="#ctx0" brushRef="#br0" timeOffset="101375.34">20586 17856 1213 0,'0'0'530'15,"0"0"-204"-15,0 0-16 16,0 0-118-16,0 0-95 16,0 0-27-16,0 0-26 15,-81-14-20-15,58 14 3 16,-4 0-27-16,0 6 1 16,-2 2 0-16,0 1 21 15,3-4 48-15,6 4 4 16,4-5 9-1,7 1 7-15,9-5-39 0,0 4 14 16,9-4 6-16,18 0 49 16,8 0 12-1,15 0-64-15,8 0-20 0,8 0 16 0,13 0-41 16,10-4 10 0,9-1-23-16,6-4-4 0,4 5-3 15,-6 0 5-15,-9 4-8 16,-15 0 17-16,-20 0-16 15,-19 0 8-15,-22 0 2 16,-13 0 4-16,-4 0 63 16,-2 0-27-16,-13 0-36 0,1 0-9 15,3 0-6 1,7 0-16-16,0 0-37 0,4 0-11 16,0 0 7-16,0 0-17 15,0 0 37-15,0 0 35 31,0 0 4-31,0-1-2 0,0 1 13 0,0 0 10 16,-6 0 31-16,2 0-14 31,-3 0-8-31,-3 14-2 16,-6 12-30-16,3 2 13 16,-1 4-13-16,5-6 0 15,7 0-6-15,2-8 3 16,0-8-12-16,6-10 3 0,11 0-20 15,2-6 31-15,-3-12-10 16,-5-8 11-16,-9-4 4 16,-2-2-4-16,0-4 0 15,-19 5 4-15,-4 7-2 16,-2 11 7-16,3 13-8 16,2 0-1-16,4 19 5 15,5 16-5-15,9-3 0 16,2 4 11-16,5-6-10 15,17-8-1-15,7-12 0 16,5-10-1-16,-3 0 1 16,-7-8-24-16,-4-10 10 15,-8-10 14-15,-10 2 0 0,-2-2 14 16,-8-3-7-16,-11 5-1 16,-8 8 9-16,0 4-13 15,2 10 2-15,6 4 7 16,3 4-11-16,7 18 8 15,7 6-8-15,2-2-1 16,7-7-74-16,13-11-226 16,2-4-524-16</inkml:trace>
  <inkml:trace contextRef="#ctx0" brushRef="#br0" timeOffset="101906.98">21298 16940 829 0,'0'0'317'16,"0"0"-8"-16,0 0 15 15,0 0 28-15,0 0-16 16,0 0-12-16,0 0-35 16,9-74-21-16,-9 74-81 15,0 12-65-15,0 20 2 16,-5 18-11-16,3 12-32 16,2 9-30-16,0 9-11 0,0 4-10 15,15 2-30 1,4 2 0-16,-2-2 0 0,3-5 0 15,-5-11 0-15,1-8 0 16,-3-16 0-16,-1-6 0 16,-3-18 0-16,-3-8 0 15,1-14-99-15,-2-10-358 16,-5-8-530-16</inkml:trace>
  <inkml:trace contextRef="#ctx0" brushRef="#br0" timeOffset="104238.65">19101 17044 222 0,'0'0'272'0,"0"0"-78"16,0 0 1-16,0 0-46 0,0 0-13 16,0 0-24-16,0 0-25 15,-45 4-40-15,36-4 3 16,0 0 40-16,1 0-10 15,1 0 2-15,0-4 40 16,0-2-7-16,-1 2-6 16,1 0-1-16,-3 0-36 15,4 4 2-15,-1 0-19 16,1-4 9-16,-4 4 26 16,4-2-27-16,-3-2-1 15,1 4 1-15,-2-4 16 16,1 4 8-16,3 0-29 15,-3 0 9-15,2 0 20 0,3 0-30 16,-1 0 7-16,3 0-13 16,0 0-16-16,0 0-1 15,2 0-33-15,0-4 17 16,0 4 23-16,0 0 7 16,0 0 33-16,0 0-6 15,0-4-20-15,0 4-5 16,0 0-34-16,0 0 11 15,11 0-10-15,7 0-7 16,7 0 14-16,4-4-15 0,2 2-3 16,2 2 11-16,5-4-17 15,2 4 0-15,2-4 1 16,7 4 5-16,7-4 14 16,4 4-7-16,2-6-2 15,7 2-10-15,0 0-1 16,1 0-1-16,-3 0 1 15,-5-2 0-15,-4-2 8 16,-10 0-7 0,-5 2 0-16,-7 2-1 0,-7 0-1 15,-4 4-1-15,-6 0-3 0,-1 0 5 16,-3 0 10-16,-1 0-8 16,-1 0 4-1,-3 0-6-15,-2 0-3 0,-3 0-3 0,1 0 6 16,-2 0 0-1,1-4 10-15,2 4-9 0,-2 0 7 16,3 0-8-16,1 0-5 16,3 0 4-16,1 0-7 15,3-4 8-15,-1 2 12 16,3 2-11-16,-3-4 1 16,-1 4-2-16,-3 0-2 15,-3-4 1-15,-2 4-11 16,-2 0 5-16,-2 0-2 15,-2 0-3-15,2 0 3 0,3 0-3 16,1 0-30-16,3 0 7 16,2 0-14-16,2 0-11 15,1 0-41-15,1 0-31 32,-1 0-56-32,-3 0-106 15,-2-4-46-15,-5 4 30 16,-1-4 89-16,-3 2 124 15,0-2 71-15,0 4 26 16,0-4 25-16,0 0 4 16,0 0 12-16,0 2 30 15,0-2 32-15,0 4-2 0,0 0 20 16,0 0 38-16,-5 0 32 16,-2 0-27-16,-1 0-49 15,-6 0-2-15,1 0-23 16,0 4 1-16,-1 6-9 15,3 4-28-15,7 4-15 16,2-2-10-16,2-2-28 16,0-4-1-16,6-2 0 15,9-4 0-15,4-4 3 16,0 0 3-16,-3 0 18 16,0-12-8-16,-7-6-15 15,-5 0-1-15,-4 0 24 16,0-4 4-16,-8 0 11 0,-15 0-15 15,-4 8-4-15,-4 0 1 16,0 14-21-16,0 0 20 16,6 10-11-16,5 12 1 15,9 8 17-15,9-2-15 16,2-2 5-16,6-8-17 16,19 0 0-16,6-10 0 15,-2-8-6-15,0 0 6 16,-4 0 9-16,-8-12-8 15,-7-2-1-15,-8-4 21 0,-2 4-20 16,-2-4 9-16,-17 2-8 16,-5 2-2-16,0 4 16 15,-3 2-14-15,2 8 10 16,3 0-2-16,7 0-4 16,5 10-6-16,6 6 1 15,4-2-1-15,0-4 15 16,0-2-15-16,4 0-1 15,3-8 1-15,-2 2-16 16,-1-2 5-16,-2 0-16 16,3-2-39-16,-1-14-150 15,0 2-632-15</inkml:trace>
  <inkml:trace contextRef="#ctx0" brushRef="#br0" timeOffset="105002.66">20189 16874 371 0,'0'0'811'0,"0"0"-469"16,0 0-5-16,0 0 4 15,0 0-39-15,0 0-32 16,0 0-81-16,-52-22-39 15,48 18-11-15,1 0-18 16,3 2 14-16,-2 2-40 0,2 0-23 16,0 0-5-16,0 0-25 15,0 0 9-15,0-4-24 16,11 4-10-16,14-4 28 16,12 4-20-16,17-8-4 15,13 2 12-15,12-6-21 16,16 2 5-16,3-4-17 15,2-2 0-15,-2 6-6 16,-9-3 6-16,-8 8 0 16,-17 1 9-16,-16-1-8 15,-14 1 22-15,-14 4 14 0,-11-1-37 16,-5 1 0-16,1 0 0 16,0 0 0-16,6 0 0 15,5 0 0-15,1-3 0 16,5 3 0-16,1-1 0 15,-4 1 0-15,-2-4 0 16,-7 4 0-16,-5 0 0 16,-5 0-11-16,-7 0-136 0,-15 0-624 15,-2 0-1419-15</inkml:trace>
  <inkml:trace contextRef="#ctx0" brushRef="#br0" timeOffset="111970.09">21378 16816 905 0,'0'0'401'0,"0"0"-198"16,0 0-5-16,0 0-49 16,0 0-45-16,0 0-12 15,-18 0 13-15,15 0 6 16,-3 0 29-16,-3 0 9 15,-2 0-19-15,-3 0-16 16,2 0-2-16,-5 0-26 16,5 4 6-16,0-2-20 15,3 2-33-15,5-4-9 16,2 4-3-16,-1-4 0 16,1 0 25-16,2 0 2 15,0 0 5-15,0 0 4 0,0 0-11 16,0 0 10-16,0 0-20 15,0 0-8-15,2 0 11 16,16 0-22-16,13 4 14 16,10-4 13-16,11 0-50 15,12 0 18-15,11 0-7 16,12 0 1-16,27 0 7 16,28 0-2-16,34 0 1 15,5 0 5-15,-14 0-22 16,-40 0-2-16,-47 0-6 15,-26 0 4-15,-16 0 2 0,-3 0 1 16,-6 0 0 0,-2 0 5-16,-14 0-5 15,-4 0 0-15,-2 0-18 0,-1 0-51 16,5 0-33-16,5 4-92 16,4-4-75-16,4 0-25 15,3 4-180-15,2-4-3 16,11 0 98-16,-3 0-179 15,-6 0-322-15</inkml:trace>
  <inkml:trace contextRef="#ctx0" brushRef="#br0" timeOffset="112743.58">23127 16842 599 0,'0'0'299'0,"0"0"32"0,0 0-62 15,0 0-29-15,0 0 9 16,0 0 21-16,0 0-16 16,58-30 1-16,-58 30-40 15,0 0 32-15,0 0-26 16,-14 0-72-16,-3 4-47 15,-4 6-41-15,-1 2-7 16,2 2-4-16,2-4-49 16,5 2 15-16,4-8-16 15,9 0-15-15,0-2 15 16,5-2-16-16,12 0 13 16,4 0-15-16,-1-10 10 15,-7-4 8-15,-7-2 0 0,-6-2 1 16,0 0 10-16,-6 4-11 15,-17 0 6-15,-6 10 28 16,-4 4-34-16,2 0 22 16,4 8-13-16,5 6-3 15,11 4 15-15,6 4-21 16,5-8 1-16,0 0-2 16,19-6-6-16,4-8 7 15,4 0 0-15,-2 0-15 16,-5-4 14-16,-9-10-8 0,-5-4 9 15,-6 2 3-15,0-2 7 16,-15 4-10-16,-11 0 0 16,-6 10 0-1,-3 4-3-15,-1 0 4 0,5 18-1 16,6 8 0-16,12 6 2 16,10-6-3-16,3 0 1 15,16-8-6-15,16-4-3 16,3-10 3-16,-2-4 5 15,-1 0-13-15,-8-8-20 16,-11-10 33-16,-8 0-5 16,-5 0 6-16,-5 0 17 15,-16 4-17-15,-6 2 0 0,-4 4 0 16,2 6 7-16,4 2-14 16,7 6 5-16,9 16 2 15,7 8-12-15,2-2 12 31,0-2-16-31,16-4 7 0,6-12-57 0,2-2-38 16,-1-8 10-16,-6 0 16 16,-3-4 70-16,-7-10-10 15,-5-8 18-15,-2 4 9 16,0-4-9-16,-2 4-18 16,-7 0-15-16,2 10-15 15,2 2 20-15,5 2-20 0,0 4-91 16,0 0-151-16,12 0-53 15,17 0-14-15,-5 0-196 16,0 0-479-16</inkml:trace>
  <inkml:trace contextRef="#ctx0" brushRef="#br0" timeOffset="113575.24">23120 16842 599 0,'0'0'640'16,"0"0"-398"-16,0 0 42 15,0 0-14-15,0 0-47 16,0 0-29-16,0 0 29 15,13-62 1-15,-10 58-34 0,-3 4 35 16,0 0-7-16,0 0-84 31,0 22-58-31,0 10 10 0,0 16-22 0,-3 6-4 32,3 8-34-32,0 6 8 0,0 3-6 0,9 1-27 15,7 0-1-15,2 2 12 16,0-6-10-16,-2-1 13 15,-1-13-9-15,-1-2 0 32,-6-16-6-32,-1-4-8 15,-5-10 2-15,0-8 6 16,-2-6 0-16,0-4-1 16,0-2-17-16,0 2-45 0,0 0-51 15,0 4-124-15,0 2-26 16,0-2-7-16,-2 6-43 15,-2-6 16-15,4-6 6 16,0 2 57-16,0-4 55 16,2 0 96-16,9 0 84 15,0 0 105-15,0-10 90 16,-2 2 32-16,-2 2 6 16,-5 2-2-16,-2 0 12 15,0 0-35-15,-2 4-34 0,-14 0-47 16,-3 14-30-16,-4 8 7 15,5 4-43-15,3 6-25 16,7 4-21-16,8-10-15 16,0-3-1-16,14-9-16 15,11-14-7-15,4 0-9 16,0 0-9-16,-5-23-1 16,-2 0 7-16,-8-12 12 15,-12 3 16-15,-2 0 8 16,0-2 1-16,-22 2 14 15,-3 14-6-15,-4 8 9 16,2 10 32-16,0 6-19 16,8 20-1-16,7 10-12 0,8-4-9 15,4 2 17-15,0-10-25 16,12-6 7-16,7-5-8 16,4-13-15-16,-3 0 9 15,-1-14 6-15,0-13 0 16,-6-9-6-16,-4 0 6 15,-7-4 0-15,-2 0-1 0,-4 6-5 16,-18 10 6-16,-10 8 0 16,-5 16 0-16,-4 8 18 15,3 24 9-15,5 12 14 16,8 0-2-16,12-4-39 16,13-4 0-16,7-18-87 15,17-14-278-15,3-4-680 0</inkml:trace>
  <inkml:trace contextRef="#ctx0" brushRef="#br0" timeOffset="114408.64">21558 17973 586 0,'0'0'215'16,"0"0"-152"-16,0 0-40 15,0 0 27-15,0 0 40 16,0 0 41-16,0 0 64 16,-89-50 38-16,89 46 37 15,-2 4-22-15,2 0-44 16,-4 0-20-16,-1 0-13 15,-1 0-30-15,-6 0-63 16,1 0-17-16,-3 0 1 0,1 0-23 16,-3 0 4-16,3 0 3 15,3 0-13-15,2 0 38 16,4 0 17-16,2 0-3 16,2 0 13-16,0 0-38 15,0 0-6-15,24 0 15 16,10 0-6-1,15 0-2-15,16-4-28 0,12-5-21 16,31-5 30-16,34 1-24 16,36-1-7-16,7 1 13 15,-17 9-18-15,-42 4-8 16,-46 0 2-16,-26 0-21 0,-19 0 20 16,-6 0-29-16,-4 0 30 15,-5 0-6-15,-13 0 15 16,-5 0-3-16,0 0 7 15,3 0-2-15,3 0 26 16,8 0-20-16,5 0-4 16,5-6 2-16,0 2-6 15,-1 0-7-15,-5 0-2 16,-4 3 0 0,-7-1 4-16,-7 2-4 0,1 0 0 15,-3 0 5-15,0 0-4 0,0 0-1 16,2 0 0-16,-2 0 6 15,0 0-9 1,2 0 3-16,-2 0 0 0,0 0 0 16,0 0 8-1,0 0-16-15,0 0-16 0,0 0-97 16,-4-3-345-16,-3-1-750 0</inkml:trace>
  <inkml:trace contextRef="#ctx0" brushRef="#br0" timeOffset="115529.96">21552 17106 225 0,'0'0'215'0,"0"0"-151"15,0 0-11-15,0 0-24 16,0 0 26-1,0 0 31 1,0 0 57-16,0-9 10 16,0 9 5-16,0-4-19 15,0 4-46-15,0-5-44 0,0 1-34 16,0-1-15-16,0-4-11 16,-4 1 1-16,-4-2 10 15,-1 2 18-15,3 2 26 16,-3-2 36-16,2 0 45 15,0 2 10-15,3 2 62 16,0-4 14-16,2 4-2 16,-3-2 29-16,3 2-21 15,0 0-53-15,-1 4-11 16,-1-6-35-16,1 6-34 16,-1-4-21-16,2 4-19 0,0 0-2 15,2 0-8-15,0 0-25 16,0 0 3-16,13 6-6 15,16 16 11-15,16 8 23 16,17 6-7-16,16 5-13 16,31 4-4-16,34 12-16 15,30 15 6-15,6-2-5 0,-17-6 7 16,-37-10 10-16,-44-14-17 16,-21-13-1-16,-12-1 0 15,2 0-1-15,1-2 0 16,-5 2-4-16,-12-12 5 15,-10-2 30-15,-10-10 0 16,-5 2 5-16,-5-4-10 16,-4 0-24-16,3 0 0 15,-3 4-1-15,0-4-43 16,0 0-7-16,0 0-95 0,0 0-155 16,-9-14-401-16,-5 0-509 15</inkml:trace>
  <inkml:trace contextRef="#ctx0" brushRef="#br0" timeOffset="116243.03">22819 16932 1350 0,'0'0'536'15,"0"0"-214"-15,0 0 60 16,0 0-142 0,0 0-96-16,0 0-44 0,0 0-15 15,-26-26-17-15,23 20-14 16,1-2 5-16,2 0-24 15,-2 2-5-15,2 2 15 16,0 0-6-16,-2 4 22 0,0-4-23 16,2 4-37-16,0 0 17 15,0-4-17-15,0 4 14 16,0-2 2-16,0 2-11 16,-2 0-12-16,-1 0 0 15,-6 0 6-15,-6 0 3 16,-14 18 12-16,-14 10 1 15,-14 8 38-15,-17 12-25 16,-11 6 13 0,-11 4-23-16,-6 5-18 0,-3-1 23 0,2 4-24 15,8-8 0-15,8 0 24 16,9-8-23-16,11-10-1 16,9 1 0-1,7-11 2-15,5-2 2 0,5-2-4 16,3-4 0-1,5-4 4-15,4 0 7 0,4-4-12 16,6 0 1-16,3-2 0 16,0-4 0-16,2-2 1 15,4 2 0-15,3-4 6 0,0-2 1 16,5-2-9-16,-1 0 1 16,3 0 0-16,0 0-7 15,0 0 7-15,0 0-53 16,0 0-29-16,0 0-113 15,12 0-129 1,-1-6-453-16,0-2-610 0</inkml:trace>
  <inkml:trace contextRef="#ctx0" brushRef="#br0" timeOffset="119910.14">20386 18021 665 0,'0'0'205'0,"0"0"-49"0,0 0 73 0,0 0-62 15,0 0-19-15,0 0 12 16,0 0-2-16,-2-4 4 16,-2 4-17-16,0 0-36 15,-4 0 35-15,4-4 23 16,-3 0-26-16,1 4-9 15,-1-4-2-15,2 4-6 16,1-6 0-16,-1 6-3 16,3-4-1-16,0 0-40 0,0 4-14 15,2 0-17-15,0 0-10 16,0 0 5-16,0 0-19 16,0 0 2-16,0 0-12 31,0 0-14-31,0 0-1 0,0 0 0 0,0 0 1 15,0 0 18-15,0 0-17 16,0 0 10-16,0 0-9 16,0 0-3-16,0 0 0 15,0 0-6-15,0 0 6 32,0 0 15-32,0 0-15 0,0 0 1 0,0 0-1 0,0 0-7 31,0 0 5-31,0 0-8 15,0 0 10-15,0 0 11 16,0 0-11-16,0 0 14 16,0 0-14-16,0 0-6 15,0 0 4-15,0 0-4 16,0 0 6-16,0 0 12 16,0 0-11-16,0 0 8 15,0 0-9-15,0 0-3 16,0 0 2-16,0 0-6 15,0 0 7-15,0 0 15 16,0 0-15-16,0 0 10 0,0 0-10 16,0 0-6-16,0 0 5 15,0 0-9-15,0 0 10 16,0 0-6-16,4 0 7 16,19 8-1-16,4 6 8 15,8 12-1-15,7 2-8 16,5 6 1-16,0 2 0 15,2 4 10-15,0 6-10 16,2-2 0-16,3 1 1 16,0-5-1-16,-2 0-6 15,0-8-3-15,-6 0 0 0,-3-6 8 16,-7-4-8-16,-9-4 8 16,-5-2 1-16,-7-6-18 15,-6-3 5-15,0-6-56 16,-4-1-47-16,1 0-97 15,3 0-22-15,0-8-12 16,0-6-65-16,-2-2 10 16,-5 2 94-16,-2 4 117 15,0-2 91-15,0 6 85 16,-11-2 76-16,-7 0 62 16,-2-2 2-16,-2 6-25 0,-1 0-36 15,-2 4-39-15,2 0-13 16,0 0-7-16,3 8-26 15,5 10-14-15,3 4-23 16,10-4-27-16,2 4-2 16,0-8-13-16,14 0-8 15,5-10 7-15,4 0-22 0,1-4 8 16,-3 0 1-16,-4-18 0 16,-6 0 13-16,-8-4 2 15,-3-4-1-15,-3 4 21 16,-19 0-9-16,-2 4 0 15,-8 4 2-15,3 14-13 16,2 0 18-16,5 4-12 16,5 14-6-16,10 8 20 15,5-2-20-15,2-2 14 16,2-4-12 0,13-10-2-16,6-4-2 0,-2-4-9 0,4 0 10 15,-5-4-6-15,-5-14 6 16,-5 0 0-16,-2-4 0 15,-6 0 6-15,0 4-12 16,-10-4 6-16,-9 8 0 16,-6 6 5-16,0 8-5 15,-2 4 0-15,8 18 15 16,1 10-15-16,9 0 14 16,7-2-14-16,2-8 0 15,0-4 9-15,17-4-9 16,4-14 0-16,-2 0 7 0,1 0-6 15,1-10-2-15,-6-12-2 16,-3 0-18 0,-8 0 19-16,-4 0 3 0,0 4-1 15,-4 0 6-15,-12 10 1 16,-2 2-7-16,2 6 2 16,1 0-2-16,6 14 26 15,4 4-25-15,5 0 0 16,0-2 19-16,0-6-19 0,9 1-2 15,1-8-5-15,-2-3-11 16,1 0 17-16,-5 0-34 16,1 0 5-16,-2-10 8 31,-3-4-76-31,0-12-125 0,0 0-432 0,0 4-441 0</inkml:trace>
  <inkml:trace contextRef="#ctx0" brushRef="#br0" timeOffset="120839">21309 18478 1126 0,'0'0'770'0,"0"0"-468"16,0 0 84-16,0 0-1 16,0 0-171-16,0 0-102 15,0 0 2 1,25 19-26-16,10-1-10 0,7 5-45 0,12 1-21 15,8 2 17-15,5 2-29 16,7-2 0 0,-1-8 14-16,-2 1-13 15,-1-3 15-15,-13-6-16 0,-10-4 6 16,-16-2-12-16,-10 0 1 31,-17-4-38-31,-4 4-1 16,0 0-43-16,-2-4-30 0,-8 6-37 15,2-6-115-15,3 0-190 16,5 0-101-16,0 0 55 16,0-6 204-16,11 2 142 15,-1-4 159-15,-4 6 188 16,-4-2 128-16,-2 4 193 16,0-4-151-16,0 4-22 15,0 0-97-15,0-4-82 16,-6 4-1-16,-6 0-29 15,-3 0-21-15,-1 4-37 16,1 10-43-16,1 2-8 0,5 2-3 16,7-2-14-16,2-4-1 15,0-4-3-15,11-4-36 16,9-4-18-16,1 0 18 16,-4-8 10-16,-3-6 2 15,-8-4 27-15,-6-2 0 16,0 2 11-16,-14 0-1 15,-7 4 7-15,-8 10-8 16,2 4 30-16,-2 4 6 16,6 18 13-16,6 10 8 15,8-2-30-15,9-2-1 16,0-2-10-16,7-8-25 16,15-6-1-16,2-10-8 0,1-2 9 15,0-2 6-15,-4-16 3 16,-5-6-2-16,-7-4-7 15,-7 0-3-15,-2-2 3 16,-2 8 0-16,-17 0 0 16,-8 8 15-16,0 5-14 15,-2 9 19-15,2 0-2 16,4 23-18-16,10-1 15 16,7 0-9-16,6-4-4 15,0-4 15-15,0-6-17 0,9-8 0 16,1 0-24-16,4-18-53 15,-5-8-185-15,-7-6-576 0</inkml:trace>
  <inkml:trace contextRef="#ctx0" brushRef="#br0" timeOffset="121536.64">21371 17892 1023 0,'0'0'347'0,"0"0"-28"0,0 0 55 16,0 0-120-16,0 0-118 15,0 0 38-15,0 0 31 16,-6-40-21-16,6 40-8 15,-5 0 4-15,-2 0-21 16,-4 13-42-16,-5 10-44 16,-3 14-19-16,-8 11-16 15,0 10-11-15,-2 4-5 16,0 7-20-16,6-8 25 16,4-3-20-16,1-9 1 15,5-9-2-15,1-8-5 16,6-6-2-16,-1-8 1 0,3-4 0 15,2-2 6-15,-1-6-6 16,1 2 1 0,0 0 3-16,0-2-3 15,-3-2-2-15,-2 8 1 0,1-2 0 16,-5 2 2-16,-1-2-2 0,1 0 1 16,3-2 6-16,0 2-6 15,6-6-2-15,0 0 1 16,2-4 0-16,0 0 6 15,0 0-6-15,0 0 0 16,0 0 0-16,0-14-54 16,0-1-1-16,0-10-47 15,0 3-90-15,0 0-118 0,0 10-470 16,2 6-372-16</inkml:trace>
  <inkml:trace contextRef="#ctx0" brushRef="#br0" timeOffset="122528.86">21008 18522 593 0,'0'0'621'0,"0"0"-319"0,0 0 24 0,0 0 32 15,0 0-20-15,0 0-65 16,0 0-79-16,-15-22-80 16,-6 26-53-16,-1 10 10 15,-5 2-20-15,-2 2 2 16,1 3 9-16,-6 1-37 16,2-1 35-1,-1 1-18-15,-2 0-22 0,1 1 8 16,3-5-20-16,0-4-2 15,0 6 4-15,-1-2-2 16,6 2-8-16,-1 2 0 16,3 0 0-16,1 0 2 0,5-4-2 31,7 0-6-31,3-3 4 16,2-12-85-16,6 1-34 15,0-4-66-15,0 0-105 16,0 0-45-16,0-7-124 15,0-8 99-15,0 1-172 16,0 0 191-16,0 2 258 16,-2-2 85-16,-4 6 289 15,2-2 28-15,-3 2-19 16,3 6-15-16,-4-2-17 16,4 4-38-16,-2 0-11 15,-3 0-39-15,-3 0-69 16,1 14-15-16,-2 0-35 0,2 4-13 15,2-2 20-15,7-2-40 16,2-4-13-16,0-6-13 16,11-4-26-16,9 0 25 15,5 0-10-15,-2-12 0 16,0-6 10-16,-7 0-8 16,-9-4 9-16,-7 2 1 15,0 0-1-15,-3 2 26 16,-17 2-25-16,1 8 5 15,-4 4 21-15,3 4-10 0,2 10 11 16,0 12-10 0,10 8-6-16,3 2 25 0,5-6-31 15,0-2-6-15,9-8 0 16,13-9 0-16,2-7 9 16,3 0 0-16,-2-11-8 15,-3-7 1-15,-4-8-2 16,-9 4-8-16,-9-6 7 15,0 2 2-15,0 2 0 0,-18 2-1 16,-3 4 0 0,2 10 0-16,-1 8-22 0,2 0 15 15,2 14 1-15,3 12 6 16,4 6 6-16,7-6 0 16,2-4 2-16,0-8-8 15,20-6-16-15,7-8 16 16,2 0 4-16,4-20-3 15,-4-8 1-15,-7 2-2 16,-6-2-1-16,-12 2 0 16,-4 2-9-16,0 3 10 0,-22 7 9 15,-5 10-9-15,1 4 22 16,3 4-22-16,7 25-6 16,10-5-246-16,6-14-1245 15</inkml:trace>
  <inkml:trace contextRef="#ctx0" brushRef="#br0" timeOffset="126776.48">17947 3970 1751 0,'0'0'486'15,"0"0"-421"-15,0 0-6 0,0 0 16 16,122-74-6-16,-55 28-14 16,11-11 21-16,6-12-56 15,45-54-20-15,-21 15-280 16,-12 4-691-16</inkml:trace>
  <inkml:trace contextRef="#ctx0" brushRef="#br0" timeOffset="127043.62">20912 3709 1982 0,'0'0'844'16,"0"0"-476"-16,0 0 98 15,0 0-221-15,0 0-54 0,0 0-191 16,196-128 0-16,-55 12-87 16,-14 10-417-16,-25 7-1108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7:08:33.735"/>
    </inkml:context>
    <inkml:brush xml:id="br0">
      <inkml:brushProperty name="width" value="0.05292" units="cm"/>
      <inkml:brushProperty name="height" value="0.05292" units="cm"/>
      <inkml:brushProperty name="color" value="#FF0000"/>
    </inkml:brush>
  </inkml:definitions>
  <inkml:trace contextRef="#ctx0" brushRef="#br0">1488 4106 2074 0,'0'0'513'16,"0"0"-381"-16,0 0 22 15,0 0-69-15,0 0-58 16,0 0-18-16,0 0 17 16,-65 39-26-16,36-31 58 15,-2-4 68-15,0-4 15 16,4 0-17-16,3-8-28 15,4-14-16-15,7-3-7 16,3 0-31-16,6 0-9 16,2 3-4-1,2 4-10-15,0 4 17 0,0 6-24 0,6 4-11 16,12 4 12-16,7 0-7 16,4 8 3-16,7 16-4 15,-1 6 1-15,-2 9-6 16,-4 1 0-16,-6 1 0 15,-10 4 1-15,-11 1 7 16,-2 2-8-16,-11 2 0 16,-24 2 1-16,-10-2 16 15,-9-3-17-15,-3-10 0 16,-1-6 3-16,4-9-2 16,7-12-1-1,11-8 2 1,7-2-2-16,8 0 13 0,7-12-13 15,7-6 0-15,7-4-1 16,0-2 1-16,0-1 0 16,9 3 0-16,11 3-1 15,5 5-8-15,4 5 5 16,4 9-7-16,1 0 10 16,1 9 2-16,3 13 2 15,0 6-3-15,2 2 1 16,0-1-2-16,-2 0-14 0,-3-5-104 15,-1-6-124 1,9-18-89-16,-10 0-330 0,-4-4-273 16</inkml:trace>
  <inkml:trace contextRef="#ctx0" brushRef="#br0" timeOffset="188.15">1815 4503 1468 0,'0'0'789'0,"0"0"-437"16,0 0 107-16,0 0-222 16,0 0-2-16,0 0-42 15,0 0-110-15,134-1-47 16,-76-5-36-16,33-15-9 0,-12 2-359 16,-15 0-715-16</inkml:trace>
  <inkml:trace contextRef="#ctx0" brushRef="#br0" timeOffset="1498.74">3248 4077 1870 0,'0'0'912'16,"0"0"-673"-16,0 0-17 15,0 0-97-15,0 0-83 16,0 0-7-16,0 0-30 16,-3 73-5-16,3-66-21 15,0-7-15-15,0 0 33 16,0-7 3-16,0-15 18 15,-4-6 17-15,-7-2 14 0,-5-2 5 16,-3 8-4 0,-8 8 5-16,-4 12 2 0,-3 4-15 15,-6 18-13-15,2 20-5 16,2 14-9 0,5 7 18-16,7 7 7 0,11 0-19 15,13 0-1-15,0-8-8 16,27-5-11-16,14-13 25 15,13-12-19-15,9-16-7 16,1-12-17-16,5 0-31 16,-5-22-9-16,-6-10-22 15,-8-3-16-15,-12 4-7 0,-12 2-87 16,-10 9 22-16,-7 8 84 16,-5 6 43-16,-4 4 40 15,0 2 27-15,0 0 69 16,0 0 37-16,0 0 0 15,0 0 2-15,-6 14-28 16,-4 6-26-16,2 4-14 16,-1 5-38-16,7 0-28 15,2-3 17-15,0-1-18 16,0-7 0-16,13-4-15 16,1-6-43-16,-1-4 8 15,-5-2 17-15,2-2 6 0,-6 0 27 16,-2 0 0-1,3 0 9-15,-1-6 5 16,3-6-14-16,-1-6 0 16,6-3 0-16,-1 0 0 0,3-4 14 0,-4 3 22 15,3 4 12-15,-1 3 6 16,-1 0-21-16,3 5 3 16,1 2-6-16,5 2-18 15,2 0 7-15,2 4-11 16,6 0-2-16,1 2-3 15,-2 0-3 1,2 0 0-16,-2 12 0 0,-2 7 0 16,-5 0-5-1,-2 5 5-15,-8 2-7 0,-6 3 6 16,-6-1-32 0,0-4-2-16,0-2-5 0,-14-6 1 0,-1-6 19 15,4-10 2-15,-1 0 18 16,8-14 0-16,4-16-15 15,0-11 15-15,7-3 0 16,17-4 0-16,7 2 23 16,3 8-11-16,-1 8 7 15,0 8 7-15,-1 10-26 16,-3 8 18-16,0 4-13 16,-5 0 2-16,3 14 1 15,-2 4-8-15,-3 2 0 16,-2-2-1-16,-2-4-5 15,-1-4-7-15,2-4-5 0,-4-4 9 16,3-2 9-16,-3 0 1 16,1-8 5-16,-1-4 15 15,-3 0-21-15,-1-4 24 16,-3 0-11-16,0 0-12 16,-4-2 14-16,-4-2-15 15,0 2 1-15,0 0-2 16,0 2-8-1,-12 4 8-15,-3 6-13 0,-3 4-4 16,-1 2 18-16,-4 0 6 16,1 21-5-16,-3 12 18 0,6 9-18 15,2 4 13-15,9 4 10 16,6 0-23-16,2-4 29 16,8-3-23-1,19-7 4-15,13-8 7 0,7-10-18 16,9-8 0-16,6-10-30 31,1 0-63-31,19-34-209 16,-17 1-433-16,-12 5-1093 0</inkml:trace>
  <inkml:trace contextRef="#ctx0" brushRef="#br0" timeOffset="1633.08">5229 4516 1386 0,'0'0'1577'15,"0"0"-1201"-15,0 0-49 16,0 0-132-16,0 0-195 16,0 0-39-16,0 0-624 0</inkml:trace>
  <inkml:trace contextRef="#ctx0" brushRef="#br0" timeOffset="2431.25">1263 5211 1222 0,'0'0'340'15,"0"0"-57"-15,0 0 106 16,0 0-21-16,0 0-85 16,0 0-62-16,0 0 14 15,-15-18-20-15,15 18-49 16,0 0-49-16,2 0-37 0,29 0-43 15,22 0 38-15,38 0-10 16,52 0-65 0,57 5 0-16,30 6 0 0,11 0 0 15,-3 0 0-15,-10 0 0 16,3-1 0-16,-3-1 0 16,-14 1 0-16,-23-2 0 15,-27 1 0-15,-41-5 0 16,-34-3 0-16,-35-1 0 15,-16 0 0-15,-7 0 0 16,-4 0 0-16,-7 0 0 0,-11 0 0 16,-9 0 0-16,0 0 0 15,-16 0-59-15,-45 7-314 16,7 4-456-16,-11 2-343 16</inkml:trace>
  <inkml:trace contextRef="#ctx0" brushRef="#br0" timeOffset="2932.92">1417 5470 1549 0,'0'0'318'16,"0"0"-7"-16,0 0 169 15,0 0-195-15,0 0-107 16,0 0-28-16,0 0 19 16,-29-6-48-16,29 6-22 15,0 0-4-15,2 0-28 0,25 0-14 16,20 0 11-16,46 4-34 15,56 2 8-15,67 0-10 16,36-2-8 0,13-2-11-16,1-2 0 0,-23 0-8 15,-8 0 8-15,-14-4-9 16,-25-2 13-16,-51 0-13 16,-45 2 0-16,-42 0 0 15,-26 4 0 1,-11-2 0-16,-5 2 0 0,-5 0 0 15,-9 0 0-15,-2 0 0 16,0-2 0-16,0 2 0 16,0 0 0-16,5-2 0 15,4 2 0-15,0 0 0 16,7 0 0-16,1-6-78 16,-1 2-688-16,-5-2-1150 0</inkml:trace>
  <inkml:trace contextRef="#ctx0" brushRef="#br0" timeOffset="3065.81">4355 5606 2675 0,'0'0'693'0,"0"0"-693"15,0 0-73-15,0 0-829 0</inkml:trace>
  <inkml:trace contextRef="#ctx0" brushRef="#br0" timeOffset="125695.61">5335 6669 1252 0,'0'0'501'0,"0"0"-210"0,0 0 0 16,0 0-67-16,0 0-81 15,0 0 14-15,0-10 21 16,0 10-5-16,0 0-46 16,0 0-40-16,0 0-10 15,0 0-55-15,0 8-21 16,0 9 10-16,0 2-11 16,0 2-23-16,0-6 1 15,0-2-5-15,3-5 18 16,6-7-6-16,0-1 12 15,2 0 3-15,0-5 1 0,-2-12 19 16,-5-1-4-16,-1-1-15 16,-3 1 22-16,0 3-22 15,0 5 10-15,-7 8 8 16,-7 2 2-16,1 6-12 16,2 18-9-16,0 6-7 15,4 5 5-15,7-3 2 16,0-1-1-16,7-6-9 15,13-7-56-15,5-11 10 16,2-4 7-16,-2-3 4 16,-2-4 2-16,-5-17 20 15,-9-2 23-15,-5-8 15 0,-4-1-7 16,0-1 10-16,-15 2-9 16,-3 7-9-16,-5 10 29 15,4 12 22-15,1 2-27 16,3 18-24-16,1 14 0 15,3 4 0-15,7 0 1 16,4-4 0-16,0-5-2 16,6-9 0-16,12-10-12 15,4-8-13-15,0 0 14 16,1-4 12-16,-6-16 2 16,-3-5 13-16,-10-4 6 0,-4-1-12 15,0-2-2-15,-8 1 10 16,-8 9-16-16,-3 10 17 15,2 10 12-15,-1 2-10 16,1 16-16-16,1 10-4 16,5 4-7-16,4-2 7 15,7-2-2-15,0-5 1 16,3-11-125-16,9-6-130 16,0-4-527-16</inkml:trace>
  <inkml:trace contextRef="#ctx0" brushRef="#br0" timeOffset="126628.6">5433 6760 401 0,'0'0'659'0,"0"0"-455"16,0 0-3-16,0 0 25 16,0 0-51-16,0 0-36 15,0 0-92-15,-29 0 9 16,21 0 50-16,1 0 26 0,3 0 73 16,2 0-34-1,0 0-47-15,2 0-20 0,0 0-9 16,-3 0-18-16,3 0 0 15,0 0-7-15,0 0 12 16,0 0-2-16,0 0-11 16,0 0 10-16,20 0-40 15,13 0-7-15,19 0 14 16,14 0-16-16,15 1-6 16,8 5 3-16,9 1-15 15,20-2 3-15,18 0-6 0,18 0-8 16,-14-2 2-1,-29 1-2-15,-30-3-1 0,-23 2 0 16,4-1-7-16,3-1 7 16,-1-1 0-16,-12 0 9 15,-15 0-7-15,-8 0-2 16,-6 0 0-16,-6 0-1 16,-1 0 1-16,-1 0 0 15,2 0 0-15,-2 0-61 16,-1 0-34-16,-8 0-79 15,-4 0-122-15,-2 0-246 16,0 0-285-16,0-3-265 0</inkml:trace>
  <inkml:trace contextRef="#ctx0" brushRef="#br0" timeOffset="127185.56">7051 6749 1440 0,'0'0'654'0,"0"0"-179"16,0 0-184-16,0 0-107 15,0 0-81-15,0 0-55 16,0 0-13-16,-33-7-22 16,24 14-7-16,0 9 3 15,2 4-8-15,5 1-1 0,2-3 0 16,0-6-7-16,2-5 6 16,17-4-27-16,0-3 12 15,1 0 8-15,1-14 16 16,-8-4-7-16,-5-4 7 15,-6 0 1-15,-2 1 19 16,0 3 5-16,-10 4 16 16,-5 6 31-1,-4 8-43-15,1 0-20 16,3 11-17-16,-1 12-8 0,5 8 7 0,7 1 1 16,4-4 0-1,0-6-6-15,11-6-14 16,13-10-35-16,5-6 7 15,3 0-3-15,-3-13 18 0,-9-9 2 16,-7-1 31-16,-9-5 4 0,-4 1-4 16,0 1 35-1,-17 4 10-15,-6 7 10 0,1 6 14 16,-1 9-41-16,4 0-20 16,-2 12-5-16,6 14-2 15,4 4-2-15,8 1 0 16,3-3-11-16,0-8 11 15,9-10-20-15,9-6-8 16,3-4 22-16,-4-2 7 16,-1-18 26-16,-5-6 5 0,-9-6-19 15,-2-3-12-15,-38 1-76 16,-11 8-524-16,-9 14-1045 0</inkml:trace>
  <inkml:trace contextRef="#ctx0" brushRef="#br0" timeOffset="128132.27">5445 6818 720 0,'0'0'615'0,"0"0"-244"0,0 0 153 15,0 0-199 1,0 0-91-16,0 0-64 0,0 0-19 16,0-25-46-16,0 25-28 15,0 0-21-15,0 0-17 16,0 0-9-16,0 0-1 15,0 0-8-15,0 0-3 16,0 0-11-16,-2 0-6 16,2 0-1-16,-2 10-11 15,2 12 11-15,0 9 20 16,0 11 4-16,0 10 9 0,0 12-9 16,0 6-8-1,6 10 4-15,1 5-8 0,1 5 1 16,0 2 2-16,0 1-3 15,-3 1 8 1,-1-2-2-16,-2-2-2 16,0-4 7-16,1-9-16 0,-1-7-5 15,-2-12 7-15,3-8-9 16,-3-10 12-16,0-8-11 16,0-3-1-16,0-8 6 15,0-1-6-15,0-2-8 16,0 1-23-16,0-3-73 15,0-1-82-15,0-2-134 0,2-7-361 16,0-2-45-16,-2-4-174 0</inkml:trace>
  <inkml:trace contextRef="#ctx0" brushRef="#br0" timeOffset="128619.25">5514 8333 479 0,'0'0'900'15,"0"0"-521"-15,0 0 111 16,0 0-205-16,0 0-38 15,0 0-63-15,0 0-24 16,-13-26-45-16,11 37-65 16,-3 14-29-16,2 8-6 15,3 3-8-15,0 2 1 0,0-4-8 16,8-8-1-16,9-8-26 16,6-12-18-16,-1-6 20 15,0 0 7-15,-6-20 18 16,-5-8 13-16,-7-6 10 15,-4-4 4-15,0 0-2 16,-11 5-23-16,-9 10 11 16,0 9 29-16,0 11 21 15,0 3-3-15,2 21-47 16,4 13-7-16,4 4 3 16,5 4-9-16,5-6 0 0,0-6 0 15,11-10-2-15,12-8 1 16,6-12-11-16,0 0-9 15,0-14 6-15,-5-14-19 16,-6-6 7-16,-8-4 19 16,-10-2 8-16,0 4 6 15,0 5 0-15,-13 12 0 16,-5 12 36-16,-3 7 9 16,0 3-18-16,1 20-31 15,3 5 5-15,3 3-8 0,9-5 1 16,5-2-8-1,0-6 7-15,0-8-102 0,14-10-53 16,4-2-197-16,-5-16-607 0</inkml:trace>
  <inkml:trace contextRef="#ctx0" brushRef="#br0" timeOffset="130318.53">5717 8456 446 0,'0'0'211'0,"0"0"-28"15,0 0 24-15,0 0 27 16,0 0-15-16,0 0 36 16,0 0 20-16,-12 2-48 15,12-2-8-15,-2 0-28 0,2 0-30 16,0 0-16 0,0 0-11-16,-2 0 6 0,2 0-3 15,-2 0-14-15,2 0-16 16,0 0-13-16,0 0-37 15,0 0-13-15,0 0-13 16,0 0-8 0,0 0 10-16,0 0-9 0,0 0-14 15,13 0 3-15,14 0-12 16,20 0 4-16,17 4 8 16,34 2-1-16,41 0 9 15,32 0-4-15,12 0-5 0,-11-2-3 16,-41 0-9-16,-42-2-9 15,-24 0 8-15,-12 0 0 16,3-2 1-16,1 0 1 16,-3 0 1-16,-9 0 5 15,-12 0-7-15,-3-2-1 16,-7-4 1-16,2 0 0 16,-5-2 0-16,1 2 1 15,-4 2 0-15,-1 0-1 16,-7 0 0-16,-3 4 0 15,-4-2-7-15,-2 2-5 0,0 0 10 16,0 0-26-16,0 0-43 16,0 0-50-16,-8 0-83 15,-8 0-112-15,-4 0-63 16,2 4-185-16,-5-2-13 16,10-2 177-16,3 0-154 0</inkml:trace>
  <inkml:trace contextRef="#ctx0" brushRef="#br0" timeOffset="130663.52">7255 8458 398 0,'0'0'231'15,"0"0"60"-15,0 0 46 16,0 0-64-16,0 0 35 16,0 0 48-16,0 0 13 15,12-54-61-15,-14 54-15 16,-8 0-87-16,-4 0-96 0,1 4-46 16,-1 12-34-16,1 2-13 15,4 4-17-15,6-4-1 16,3-2-8-16,0-6-41 15,10-6-7-15,7-4 15 16,3 0 29 0,1-14 13-16,-4-6 1 0,-5-2 17 15,-4-4-6-15,-8 0 22 16,0 0 19-16,0 4-10 16,-6 4 1-16,-10 8 41 0,1 7-14 15,-4 3-20-15,-1 7-51 16,3 17-6-16,1 6 4 15,9 0-8-15,7-2-94 16,0-4-31-16,16-12-43 16,13-8-27-16,3-4-15 15,3-26-276-15,-6-8-105 16,-12 0-311-16</inkml:trace>
  <inkml:trace contextRef="#ctx0" brushRef="#br0" timeOffset="131422.57">7161 6747 986 0,'0'0'407'15,"0"0"-50"-15,0 0-40 0,0 0-48 16,0 0-70-16,0 0-55 16,0 0 19-16,0-84-21 15,0 82-27-15,0 2-4 32,0 0-24-32,0 0-1 0,0 0-12 15,0 0-31-15,0 0-2 16,0 10-31-16,2 14 7 15,11 12 35-15,3 11-26 16,-1 13 2-16,-2 12-8 16,1 24-10-16,-5 29 4 15,-5 19-14-15,-2 4-5 16,-2-25 4-16,0-31 2 16,0-30 3-16,0-8-4 15,0 4 1-15,0 4-1 16,0-1 0-16,0-13 1 0,0-16 20 15,0-12 15 1,0-10 6-16,2-6 0 0,-2-4-9 16,4 0 0-16,-4 0-33 15,0-2 0-15,-4-20-126 16,-11 2-535-16,-5 1-1297 0</inkml:trace>
  <inkml:trace contextRef="#ctx0" brushRef="#br0" timeOffset="132919.24">5510 8365 540 0,'0'0'647'0,"0"0"-476"15,0 0-39-15,0 0 11 16,0 0 7-16,0 0-30 15,0 0 43-15,0 0-9 16,0 0-7-16,0 0 6 16,0 0 2-16,0 0-12 15,0 0-22 1,0 0-33-16,0 0 24 0,0 0-16 16,10-4-42-16,11-7 16 15,6-3 2-15,4-7-30 0,4-2-13 16,1-6-17-1,4-3 15-15,0-4 1 0,2-2 11 16,0-2 15 0,1-2-18-16,1-2-6 0,2 2-4 15,-2-2-26-15,1 2 12 16,-1-3-11-16,1 3 0 16,-3 0 8-16,0 0-9 15,1 2 0-15,-5 2 10 16,-1-1-8-16,-1 2-2 15,-3 2 9-15,0-1-9 0,2 3 18 16,-4 0-18 0,2 1 8-16,3-2 4 0,-3 2-11 15,2 0-1-15,1-2 0 16,-1 2 1-16,-3-2 11 16,-3 4-12-16,-5-1 1 15,-1 8 32 1,-4-2-33-16,2 7 6 0,-3 2-6 15,1 0 1-15,0 2-1 16,1 2 0-16,-1 0 0 16,0 0-1-16,-2 0 7 15,-1 0-6-15,-1 2 0 16,-1 0 1-16,-3 0 3 16,-3 4-4-16,2-2 0 15,-6 4 13-15,3-2-13 0,-5 2 18 16,2 0-4-16,-2-2-14 31,-2 2 18-31,3-2-17 16,-3 2-1-16,0-2-8 0,0 2-65 0,0-2-131 15,-3-2-289 1,-12 1-350-16,-7 6-1339 0</inkml:trace>
  <inkml:trace contextRef="#ctx0" brushRef="#br0" timeOffset="134020.97">5630 7014 575 0,'0'0'244'0,"0"0"-150"15,0 0-2-15,0 0 38 16,0 0 48-16,0 0-47 15,0 0 43-15,-41-44-3 16,39 34 34-16,-4-2-4 16,-3-2-35-16,-5-2-50 15,-3 0-18-15,-6 0-45 16,4 2-18-16,-4 0-3 16,3 3-2-16,3 2-7 15,1 3 11-15,5-1-4 0,3 6 25 16,2-3 26-16,2 2 13 15,1-1 23-15,3 2 34 16,0 1-31-16,0 0-17 16,0 0-26-16,0 0-20 15,0 0-21-15,5 0-36 16,15 10 8-16,11 8 25 16,9 4-9-16,7 6-3 15,4 2-8-15,5 6-2 16,0 0-11-16,4 6-2 15,0 4 2-15,0 3 0 16,3 1 0-16,-5 0 9 0,-2 0-8 16,-6-2 5-16,0 0 3 15,-4 0-9-15,-1-3 7 16,-1-2 8-16,-1-3-1 16,1-1 8-16,-2-3-8 15,1-2 4-15,-3 0-2 16,0 0-16-16,-2 0 0 15,-2 0 1-15,-1-2-1 16,1-2 12-16,-5 0-11 16,0-3 5-16,-2-4-5 15,-2 0-1-15,-2-3-1 0,-6-4-1 16,2 0 2 0,-3 0 3-16,-1-2-2 0,-1-2 0 15,1 2-1-15,0-2-1 16,0 0 0-16,1-2-1 15,-3 2 2-15,1-2 0 16,-3 0 1-16,1-2 5 16,-3 2-6-16,1 0-3 15,-2 2 2-15,1-2 0 16,1 0-1-16,-1 2 1 0,0-1 2 16,-2-4 5-16,0 1-6 15,-3-1-6-15,-4-4 6 16,1-1 0-16,-3-2 0 15,2 2 1-15,-2-2-1 16,0 0 0-16,0 0-58 16,0 0-278-16,0-6-581 0</inkml:trace>
  <inkml:trace contextRef="#ctx0" brushRef="#br0" timeOffset="151595.67">7143 6725 185 0,'0'0'101'0,"0"0"-101"16,0 0-2-16,0 0 2 15,0 0 149-15,0 0 20 16,33-10 44-16,-33 8 14 16,2 2 32-16,-2-2-60 15,0 2-20 1,0 0-40-16,0 0-35 0,0 0-6 0,0 0 0 16,0 0 8-16,0 0 10 15,0 0-7-15,0 0 16 16,0 0 20-16,-2 0-12 15,0 0 0-15,0 0-47 16,-3 0-24 0,1 0-14-16,-1 0-26 0,-2 0 1 15,-1 0-13-15,-1 0-10 16,0 0 17-16,0 0-4 16,0 0 23-16,3 0 13 0,0 0-17 15,2 0 1-15,2 0 0 16,2 0-14-16,0 0 10 15,0 0-11-15,0 0-9 16,0 0 13-16,0 0-5 16,0 0 11-16,0 0 7 15,2-2 1-15,12-4 7 16,6-6-10-16,11-4-3 16,7-4-6-16,11-8-12 15,2-2 0 1,5-6-4-16,-1-2-7 0,-3-2 19 15,-1 0-8-15,-2 0 22 16,-4 1 5-16,-5 3-16 0,-3 4-4 16,0 4-5-16,-6 4-4 15,-3 4-2-15,1 0-8 16,0 4-6 0,0-2 6-1,4 0 0-15,1 0 0 16,2-2 2-16,0-1-1 15,-3 2 2-15,-4 1-3 16,-4 4 0-16,-6 0-2 16,-3 2 3-16,-1 2-1 15,-3 1 2-15,1 1-2 0,-4 3-12 16,0 0-15 0,-4 1-13-16,-3 3-20 0,0 1-30 15,-2 0-38-15,0 0 2 16,0 0-21-16,0 0-52 15,0 0-52-15,0 0 31 16,0 0 104-16,0 0 112 16,0 0 4-16,0 0 37 15,0 0 46-15,0 0 58 16,0 0-10-16,0 0-8 16,0 0 24-16,-2 0-23 15,0 0-10-15,-3 0-27 16,3 0-14-16,-5 0-25 0,2 3-43 15,-3 9-5-15,1 2-2 16,3 0-4-16,-1-2 6 16,5-3-2-16,0-5-13 0,0-3-1 0,7-1-26 15,8 0 12-15,1-8 30 16,2-7 5-16,-2-6 10 16,-8-4-3-16,-8-2 9 15,0-3 3 1,-2 2-14-16,-14 4-8 0,-1 8 10 15,-4 8 9-15,2 8 3 32,-1 2-18-32,-1 20-5 0,4 8-1 0,5 4 0 31,6-2-2-31,6 0-4 16,0-5 2-16,0-8 4 0,8-6 5 15,8-8-5 1,2-5-10-16,0 0-11 0,4-3 19 15,-4-17-4-15,0-4 6 16,-5-7 3-16,-8 4-2 16,-5-2 10-16,0 7-2 15,0 8-9-15,-14 8 10 16,-6 6 19-16,-2 2-19 16,-2 20 2-16,1 10-11 15,4 5 7-15,5 3-8 16,7-7-2-16,7-2 1 15,0-7-8-15,0-10 2 16,13-6 7-16,8-8 0 16,3 0 1-16,1-8-7 15,-1-12 0-15,-6-6-9 0,-7-5 14 16,-11-1 1-16,0 2 10 16,0 5-10-16,-11 7 0 15,-7 5 10-15,3 11-10 16,-6 2 0-16,4 8-11 15,1 20 11-15,3 6 6 16,5 2-5-16,6-1 0 16,2-5 1-16,0-8-2 15,6-8-1-15,7-6 0 16,-1-8-12-16,2 0 4 0,-1-4 9 16,-1-14 7-16,-3-4 8 15,-7-2-14-15,-2-3 11 16,0 2-12-16,-2 3 0 15,-9 4 5-15,-1 5-4 16,6 7 9-16,1 4 12 16,3 2-22-16,-2 0-11 15,-1 4-1-15,0 9-2 16,-1 1 13-16,2-3-4 16,1 0-26-16,1-3-52 15,2-5-88-15,0-3-91 0,0 0-15 16,0-1-103-16,0-9-691 15</inkml:trace>
  <inkml:trace contextRef="#ctx0" brushRef="#br0" timeOffset="153265.76">8179 5984 439 0,'0'0'234'16,"0"0"-146"-16,0 0 26 16,0 0-13-16,0 0-20 15,0 0-13-15,0 0 26 16,2 5 42-16,-2-5 14 15,0 0 44-15,0 0 31 16,0 0-32-16,0 3-42 16,0-3-19-16,0 0-17 15,0 0-27-15,0 0-31 16,0 1-10-16,0 1 0 16,-5 0-23-16,-1 3 2 0,1-4 18 15,1 2-19-15,0-2 11 16,4-1-20-16,0 0-2 15,0 0 11-15,0 0-25 16,0 0 9-16,0 0-2 16,0 0 5-16,0 0 21 15,0 0 1-15,0 0 11 16,0 0 6-16,0 0-24 16,0 0 5-16,6 0-1 15,3-1 5-15,2-3 0 16,2-3-18-16,3 1-2 0,0-2 7 15,-2 1-22-15,1 0 13 16,3-3-2-16,-1 0-11 16,4 0 20-16,1-4-20 15,0 0 1-15,0-2 8 16,1 0-4-16,-1-2-1 16,0 0-4-16,-2 2 5 15,-3-2 16-15,4 2-10 16,-1 0 0-16,-2 0 9 15,2 0-15-15,0 0 6 16,2 0-5-16,0-2-6 0,1 0 6 16,4-3-7-1,0-1 0-15,2 0-4 0,-1-2 10 16,3 0-6-16,-2 0 1 16,0 0-1-16,-2 2 5 15,2-2-5-15,0 2-1 16,0-2 0-16,2 0 0 15,-2 0 1 1,0-2 0-16,2 2 0 0,-4 0-6 16,0-1-15-16,-5 6 0 15,-4-2 15-15,-5 3-7 16,-4 4 12-16,-2 4-20 0,-3 1-12 16,1 0-24-1,-3 0-15-15,0 0 20 0,-2-1 5 16,0 2 25-16,0 0 20 15,0 2 2-15,0 0 0 16,0 4 8-16,0 0 6 16,0 2 16-16,0 0 1 15,0 0-11-15,0 0-7 16,0 0-12-16,-7 14-1 16,-1 4 0-16,-4 1 0 15,3 0-6-15,3-2 6 0,4-8-1 16,0 0 1-1,2-8 0-15,0 2-9 0,0-3-15 16,0 0-8-16,0 0-7 16,8-8 39-16,3-6-6 15,-4-3-4 1,0-1-2-16,-7 0 12 0,0 4 7 16,0 2-6-16,-11 6 32 15,-9 6 22-15,-3 0-17 16,-2 14-20-16,0 10-11 15,2 8 2-15,5 1-6 16,5 0-3-16,9-2-9 16,4-5 2-16,0-8 1 0,6-8-18 15,13-8-30 1,8-2 13-16,0-4 16 0,-2-16-11 16,-7-3 9-1,-7 0 27-15,-7-2 4 0,-4 1 31 16,0 1 17-16,-4 2 13 15,-12 10-7 1,-4 4-15-16,0 7-8 16,-3 4-28-16,4 22-7 0,-1 6 6 0,5 4-5 15,5 0 0-15,8-5-1 16,2-7-5-16,0-10 4 16,12-8-8-16,9-6 9 15,8 0 0-15,0-24 12 16,-2-4-4-16,-7-3-2 15,-9-1-5-15,-9 3-1 16,-2 0 32-16,0 7 2 0,-15 8 11 16,-7 8-10-16,-1 6-10 15,-2 2-20-15,2 24-5 32,2 9-1-32,1 1 0 15,9 1-8-15,5-6 9 16,6-7-9-16,0-8-10 15,13-10-2-15,11-6-11 16,3 0-10-16,0-16 14 16,-5-5 10-16,-6-1 18 15,-10-1 6-15,-6 0 3 16,0 1 15-16,0 4-6 16,-4 4-6-16,-5 5-12 0,0 4-6 15,2 5-3-15,1 0-33 16,1 2-74-16,1 10 12 15,2 2-20-15,2-1-82 16,0-8-114-16,0-1-307 16,11-4-489-16</inkml:trace>
  <inkml:trace contextRef="#ctx0" brushRef="#br0" timeOffset="154666.06">9139 5234 1283 0,'0'0'725'0,"0"0"-388"0,0 0 51 15,0 0-200-15,0 0-99 16,0 0-37-16,0 0 17 16,-4-14-9-16,4 14 9 15,0 0-15-15,0 0-31 16,0 0 10-16,0 0 9 16,0 0-12-16,0 0 6 15,0 0-12-15,0 0-7 16,0 0 1-16,0 0-12 15,0 0 6-15,0 0-2 16,0 0 10-16,0 0 26 0,0 0 11 16,0 0 8-16,0 0-1 15,-2 0-35-15,-1 0-1 16,3 0-28-16,0 1-23 16,0 16 12-16,0 9 11 15,0 8 8-15,0 10 3 16,0 4-11-16,0 4 0 15,0 4 0-15,0-2-2 16,0 0 2-16,3-3 1 16,-1-5-1-16,2-2 6 15,-2-4-5-15,1 2-2 16,-1-4 1-16,0 0 0 16,0-2 2-16,-2-3-2 0,2-4 0 15,-2-3 3-15,0-1-2 16,0-1-1-16,0-2 0 15,0 0 2-15,0 2-1 16,0 0-1-16,0 0 0 16,0 2 5-16,0 0-5 15,0 2 0-15,2-2 0 16,5 1 0-16,-2-4-1 16,-1 1 1-16,1 2 0 15,-3-4-2-15,0 1 1 0,-2-3 1 16,0-2-1-16,0-2-12 15,0-2 13-15,0-2-27 16,0 0 1-16,0-4 8 16,0 0-34-16,0-2 4 15,0-2 1-15,0 0-35 16,0-4-22-16,0 0-87 16,0 0-37-16,2 0-121 15,-2 0-144-15,0 0 119 16,0 0 117-16,0 0 171 15,0 0 86-15,0 0 90 0,0 0 42 16,0 0 71-16,0 0-20 16,0 0-36-16,0 0-15 15,0 0 12-15,0 2 15 16,-2 4-43-16,0 4-15 16,0 0-10-1,2 0-64-15,0 2-11 0,0-4-14 16,0-2-2-16,0-2 16 15,0-4-16-15,0 0 0 16,0 0 11-16,0 0-10 16,0-8 56-16,0-8-26 15,0-2 7-15,-5-4 28 16,-8 4-11-16,-5 4 26 0,0 6 16 16,-1 8-11-16,0 0-22 15,1 24-34-15,7 6-22 16,3 8 1-16,8 0-9 15,0-2-5-15,0-6 5 16,13-10 0-16,5-7 0 16,1-9-17-16,2-4-9 15,-3-3 25-15,-3-15 0 16,-4-5 1-16,-6-6 2 16,-5-3-1-16,0-4 14 0,-5 4-6 15,-10 4-7-15,-4 8 13 16,2 12-2-16,-3 8-5 15,3 8-7 1,-2 20-1-16,9 8 9 0,7 2-9 16,3-2 1-16,0-6-1 15,11-7-12-15,10-10 1 16,2-11-2-16,2-2-17 16,-2 0 4-16,-6-20 10 15,-3-2 8-15,-10-6 7 16,-4-4 2-16,0-2-1 15,0 2 2-15,-13 2 5 16,-3 8 16-16,-1 10 11 0,-4 12 5 16,3 2-15-16,3 26-24 15,1 10-1-15,8 6-5 16,6-4 6-16,0-4-1 16,4-10-7-1,16-10-2-15,3-11-7 0,1-5-7 16,0-7 24-16,-5-14 0 15,-6-6 9-15,-7-3 9 16,-6-2 6-16,0-2 12 16,-4 2-30-16,-14 8-6 15,-13 18-56-15,2 6-164 16,0 0-661-16</inkml:trace>
  <inkml:trace contextRef="#ctx0" brushRef="#br0" timeOffset="157428.34">7394 6864 560 0,'0'0'228'0,"0"0"-46"16,0 0 31-16,0 0-45 15,0 0-60-15,0 0-23 0,0 0 22 16,-93 0 23-16,84 0 27 16,-3 0-14-16,6-2-16 15,-3-2-28-15,3 2-7 16,-4-2-1-16,2 2 37 16,-3-1-50-16,-3 2-25 15,-1 1-26-15,-3 0-16 16,0 0-10-16,0 0 0 15,5 0-1-15,-1 0 0 16,8 0 6-16,-1 0 40 16,3 0 42-16,-1 0-19 15,0 0 1-15,3 0 17 16,2 0 8-16,-2 0 5 0,2 0-15 16,0 0-26-16,-2 0-10 15,0 0-19-15,-3 0-1 16,1 0-14-16,0 0-9 15,-2 0 9-15,2-3 19 16,4 3 10-16,0-1 4 16,0 1-11-16,0 0-10 15,0 0 3 1,0 0-16-16,0 0-1 0,0 0 4 16,0 0-8-16,0 0 12 0,0 0-12 15,12 0-8-15,12 0 9 16,10 0-10-16,8 0 0 15,7 0 1 1,4 0-1-16,3 0 10 16,2 0-9-16,-2-2 8 15,2 0 0-15,-5 0-8 16,0-2 0-16,-3 0 5 16,-2 1-5-16,-3-2 20 15,0 0-15-15,0 1 3 16,-3 0 2-16,0 0-10 15,-2 1 4-15,-2-1 1 16,-7 1-4-16,-2-1 22 16,-2 3-4-16,-2 1-20 15,-1 0 0-15,2 0 0 16,3 0 0-16,0 0 0 0,3 0 0 16,-1 0 0-1,0-3 0-15,2 2 0 0,-2-1 0 16,3-2 0-16,-3-3 0 15,-2 3 0-15,2-2 0 16,-4 2 0-16,0-1 0 16,0-2 0-16,0 1 0 0,0 2 0 15,2 0 0-15,-4 0 0 16,2 1 0-16,-4-1 0 16,-1-1 0-16,-2 3 0 15,0 0 0-15,1 0 0 16,-4 0 0-16,1 2 0 15,-3-2 0-15,1 0 0 16,2 1 0-16,2-2 0 16,0 1 0-16,0 0 0 15,0 0 0-15,-4 2 0 0,-1-2 0 16,-2 0 0 0,-1 0 0-16,-1 2 0 0,-3-2 0 15,0 2 0-15,-2 0 0 16,-1-1 0-16,1 1 0 15,-4-3 0-15,4 3 0 16,-4-2 0-16,-2 2 0 16,2 0 0-16,-2 0 0 15,0 0 0-15,2 0 0 16,-2 0 0-16,0 0 0 16,0 0-138-16,0 0-670 0</inkml:trace>
  <inkml:trace contextRef="#ctx0" brushRef="#br0" timeOffset="158623.23">9104 6720 605 0,'0'0'410'0,"0"0"-135"15,0 0-58-15,0 0 0 16,0 0-19-16,0 0-6 16,0 0-27-16,-25-7-43 15,21 7 4-15,2 0 0 16,-2 0-26-16,4 0-25 0,-2 0-17 15,2 0-9-15,0 0 2 16,0-2-3-16,0 2 12 16,-2 0 12-16,2 0 25 15,0 0-1-15,0 0-26 16,0-2-2-16,0 2-2 16,0 0-15-16,0 0-8 15,0 0-23-15,0 0-11 16,0 0 6-16,0 0-8 15,0 0 10-15,0 0-8 16,0 0 9-16,4 0 7 16,10 0 2-16,5 0-6 15,0 0 2-15,6 0-13 0,-1 0 17 16,5 0-12-16,1-2 2 16,5 2 4-16,3-4-9 15,4 3 4-15,5-4 2 16,4 1-1-16,2-2-2 15,5 3-2-15,0-2-1 16,5 1-9-16,-3 2-3 16,0-2 0-16,-2 2 1 15,-2 0-1-15,-3-2 11 0,-2 2-11 16,-6-2 1 0,-3 2-1-1,-4 0-3-15,0 0 2 0,-5 0 0 0,4 0 0 31,-2 0 1-31,-2 2 1 0,3-2 5 0,-3 2-6 16,3 0-1-16,-3-2-5 16,0 0-6-16,2 0 6 15,0-2 5-15,1 2-23 16,-1 0-2-16,1-2 1 16,-1 2-16-16,-4-2 1 15,-4 2-11-15,-4 2-2 0,-5-2-2 16,-3 2-14-1,1-2-92 1,1-4-143-16,-1 0-322 0,-3-2-481 0</inkml:trace>
  <inkml:trace contextRef="#ctx0" brushRef="#br0" timeOffset="159285.84">10999 6513 1543 0,'0'0'580'0,"0"0"-231"16,0 0 35-16,0 0-167 0,0 0-103 16,0 0-42-1,0 0-20-15,-24 10-18 0,19 16-14 16,1 8-1-16,2 2 4 16,0 2-23-16,2-6 1 15,0-4 13-15,2-7 5 16,14-10 11-16,3-7 2 15,4-4 4-15,2-1 19 16,-4-17-22-16,2-9-13 16,-7-1 2-16,-8-4 17 0,-8 0 20 0,0 2-14 31,-2 6-3-31,-18 6 1 16,-3 10-13-16,-3 8-10 0,-3 6-9 15,5 24-10-15,3 10 4 16,8 6-5-16,9 2 0 15,4-6 0-15,0-7-3 16,15-10 3-16,10-10-8 16,4-13-19-16,2-2 5 15,-2-13 7-15,-4-13 10 16,-10-7 5-16,-7-4 0 16,-8-1 2-16,0 2-2 15,-15 4 0-15,-7 8 16 0,-3 12-10 16,-1 10 2-16,-1 2-7 15,3 20-1-15,5 10-1 16,7 6 0-16,9 0-5 16,3-5 5-16,0-8 1 15,9-6 0-15,9-7 5 16,-1-9-5-16,0-1-1 16,-5 0 1-16,-3-1 0 15,-4-13 14-15,-5-7-5 16,0-1-8-16,0 0 14 15,-7 2-15-15,-2 6-1 0,3 6-10 16,2 8-34-16,4 0-136 16,0 6-112-16,17 19-38 15,5-6-354-15,3-2-334 0</inkml:trace>
  <inkml:trace contextRef="#ctx0" brushRef="#br0" timeOffset="159867.25">11191 6627 522 0,'0'0'551'0,"0"0"-242"16,0 0-10-16,0 0 24 15,0 0-76-15,0 0 25 16,0 0-20-16,-61-28-72 15,57 26-32-15,0-2-4 16,2 2 16-16,0 0-25 16,-1 2 3-16,1 0-13 15,-2 0-49-15,0 0-22 16,-2 16-22-16,-2 14-26 16,1 14 13-16,-1 12-17 0,0 15-2 15,4 9 9-15,2 8-8 16,0 2-1-16,2 3 0 15,0-5 0-15,0-6 2 16,0-4-2-16,0-6 0 16,0-3 4-16,0-5-4 15,0-6 0-15,0-6 0 16,0-6 1 0,0-6 2-16,-3-6-3 0,1-6 0 15,-2-1-1-15,0-4 0 16,-1 4 1-16,-4 0 0 15,0 6 2-15,-2 1 3 16,2 2-5-16,2-4 0 0,1-2-8 16,4-4 9-1,2-6-2-15,0-6-9 16,0 0-21-16,0-4 30 0,0 2-11 16,0-2 12-16,0 3-8 15,0-4 7-15,0 1-19 16,0-2-100-16,0-3-144 15,2-5-238-15,0 0-327 16,4-6-358-16</inkml:trace>
  <inkml:trace contextRef="#ctx0" brushRef="#br0" timeOffset="160292.96">11013 8205 1202 0,'0'0'625'15,"0"0"-279"-15,0 0 1 16,0 0-104-16,0 0-102 15,0 0-75-15,0 0-33 16,-20 55-12-16,20-40-15 16,0-1-6-16,0-6-40 15,4-4-40-15,7-4-11 16,3 0 3-16,-1-4 87 0,-1-14 1 16,-6-4 61-16,-2-6 35 15,-4-2-16-15,0 0-29 16,0 6 9-16,-8 6 52 15,-8 8 38-15,-4 10-23 16,0 0-25-16,-3 18-46 16,2 12-22-16,2 6-4 15,6 1-12-15,6-4-18 16,7-7 0 0,0-9 0-16,14-13 0 0,15-4-1 15,2-8 0-15,0-19 1 0,-2-7 11 16,-9-2-10-16,-6-2 6 15,-12 0 12-15,-2 2 1 16,-4 8 2-16,-23 10-22 16,-40 20-36-1,7 22-238-15,-8 12-825 0</inkml:trace>
  <inkml:trace contextRef="#ctx0" brushRef="#br0" timeOffset="161620.97">7249 8365 392 0,'0'0'101'0,"0"0"-29"16,0 0-42-16,0 0-10 16,0 0-11-16,0 0 20 15,0 0 56-15,50-27 95 16,-50 27 39-16,0 0 15 15,0 0-40-15,0 0-33 16,0 0-47-16,0 0-41 16,0 0-2-16,0 0 2 15,0 0-10-15,0 0 30 0,0 0-19 16,0 0-30-16,0 0 17 16,0 0 1-16,0 0-8 15,-3 0-11-15,-1 0-7 16,2 0 17-16,0 0-26 15,0 0-6-15,-1 0 9 16,3 0-2-16,-3 0 9 16,3 0 11-16,-2 0-1 15,2 0 18-15,0 0-3 16,0 0-4 0,0 0 0-16,0 0-7 0,0 0-9 15,0 0-7-15,0 0-11 16,0 0 19-16,0 0 6 0,0 0-2 15,0 0 4-15,2 0-26 16,14 0 7-16,5 0 2 16,5 0-8-16,5 0 14 15,5-2-13-15,4-1-3 16,4 2 11-16,4-2-25 16,3-1 8-16,4 3-4 15,1-1-13-15,2 0 15 16,2-3-10-16,-2 4 0 15,-2-3 18-15,-5-3-23 0,-4 4 12 32,-3-1-7-32,-3-3-6 0,-3 3 16 0,-3 1-15 15,-4-4-1-15,3 3 9 16,-3 0-9-16,4 2 0 16,1-2 0-16,0 3 0 15,4-2-1-15,2 2 1 16,1-2 0-16,1 1 1 15,1-2 5-15,-3 2-7 16,0-1 1-16,-6 0-4 16,-2 2 4-16,-6-2 0 15,-3 1 0-15,-1 0 1 16,1 2 0-16,0 0-1 0,-1 0 0 16,-4-2-10-1,-2 2 9-15,-5 0-49 0,-6 0-54 16,-3 0-58-16,-4 0-142 15,0 0-272-15,0 0-197 16,0 0 32-16,-4 0-372 0</inkml:trace>
  <inkml:trace contextRef="#ctx0" brushRef="#br0" timeOffset="161888.44">8969 8229 938 0,'0'0'341'16,"0"0"-65"-16,0 0 45 0,0 0-23 15,0 0-75-15,0 0 42 0,0 0-3 16,0-2-81-1,0 2-31-15,0 0-39 0,0 0-41 16,-2 0-19-16,2 0-33 16,0 0-9-16,0 0 3 15,0 0-11-15,0 0-1 16,0 0 0-16,0 0 0 16,0 0 7-16,0 0-7 15,0 0 0-15,0 0 14 16,0 0-13-16,0 0-2 15,-2 0-37-15,2 0-118 16,-2 0-56 0,-4 0-291-16,-11 0-124 0,4 0 20 0,-3 0-507 15</inkml:trace>
  <inkml:trace contextRef="#ctx0" brushRef="#br0" timeOffset="163124.07">7903 8283 871 0,'0'0'136'0,"0"0"-50"16,0 0 62-16,0 0-80 15,0 0-48-15,0 0-11 16,0 0 45-16,-101 0 21 16,94 0 81-16,1 0 31 15,4 0 28-15,0 0 0 16,-1 0-26-16,3 0 6 0,0 0-13 15,0 0-27-15,0 0-20 16,0 0 18-16,0 0-38 16,16 0-39-16,10 0 10 15,10-4-29-15,9 0 6 16,13-1 12-16,9-2-26 16,8 1-11-16,8 0-19 15,4 0-1-15,2 3-4 16,-3-1-7-16,1 1 8 15,-6 3-3-15,-6-2-11 16,-5 2 11-16,-6 0 3 0,-3 0 14 16,-4 0 22-16,-1 0-8 15,-3 0 9-15,3 0-52 16,-2 0 0-16,-1 2 0 16,0 1 0-16,-1-3 0 15,-1 0 0 1,0 0 0-16,-1 0 0 0,0 0 0 15,2 0 0-15,-1 0 0 16,0 0 0-16,-2 0 0 16,-2-5 0-16,-2 3 0 15,-1 0 0-15,-1 0 0 0,-1 2 0 16,0 0 0 0,-1 0 0-16,-2 0 0 0,1 0 0 15,-1 0 0 1,-2 0 0-16,-1 0 0 0,-1 0 0 15,1 0 0-15,-3 2 0 16,-2 0 0-16,-4-2 0 16,-4 0 0-16,-3 0 0 15,-5 0 0-15,-2 0 0 16,-1 0 0-16,-1 0 0 0,1 0 0 16,-4 0 0-16,1 0 0 15,-3 0 0-15,0 0 0 16,-6 0 0-16,2 0 0 15,-2 0 0 1,0 0 0-16,0 2 0 16,2 0-78-16,4 1-156 0,3 1 52 0,3-3 37 15,1 3 13-15,2-2 74 16,-1-2 33-16,-1 0 25 16,-1 0 0-16,-4 0 6 15,1 0 23-15,3 0-2 16,-4 0 11-16,5 0-8 15,1 0-19-15,1 0 10 16,1 0-8-16,-3 0-5 16,-1 0-2-16,-6 0-6 15,1 0-27-15,-1 0-14 0,1 0 3 16,0 0 12-16,4 0 10 16,3 0 16-16,1 0-1 31,3-2 1-31,-3 0-1 15,-10-4-21-15,-5 0-270 16,0 0-799-16</inkml:trace>
  <inkml:trace contextRef="#ctx0" brushRef="#br0" timeOffset="164128.34">9239 8227 705 0,'0'0'574'0,"0"0"-310"15,0 0 65-15,0 0 6 16,0 0-52-16,0 0-19 15,0 0 15-15,-35-26-15 16,33 26-43-16,-1 0-59 0,1 0-76 16,-3 8-35-16,1 14-37 15,2 4-13-15,2 6-2 16,0-3 0-16,2-7-68 16,16-11-12-16,7-6-11 15,2-5 37-15,-4-13 38 16,0-12 17-16,-12-8 50 15,-8-1 25-15,-3 0 21 16,-8 4 6-16,-13 4-35 16,-6 10 19-16,-2 10-50 15,2 6-21-15,2 10-3 16,5 22-12-16,3 8-3 16,3 9-3-16,9-5 2 0,5-4 3 15,0-11-4-15,19-11-22 16,7-11 1-16,3-7-20 15,-2-4 19-15,-1-18 27 16,-8-6 0-16,-7-4 0 16,-11-5 13-16,0 3-1 15,-2 0 7-15,-13 8-18 16,-1 6 21-16,1 10 8 16,1 8-17-16,1 2-13 15,4 8 0-15,2 16-1 16,5 5 0-16,2-4-8 0,0 1 0 15,7-8 8-15,10-6-11 16,2-7-20-16,0-5 7 16,-1 0-7-16,-3-9 8 15,-5-9 6-15,-6-4 12 16,-4-2 6-16,0-2 0 16,-4 0 2-16,-12 4-2 15,-3 6-9-15,-4 8 3 0,3 8-15 16,2 0-6-16,0 20 10 15,5 8 16-15,4 2 1 16,6 0 0-16,3-6 0 16,0-6 0-16,3-3-7 15,10-9 0 1,3-6-37-16,0 0 13 0,-3 0 22 16,-5-3-2-16,0-7 11 15,-6-1 0 1,-2 0-7-16,0 1-9 0,0 5-14 15,-2 0-77-15,-6 5-87 0,2 0-100 16,1 2-267-16,1 10 21 16,0-3-25-16</inkml:trace>
  <inkml:trace contextRef="#ctx0" brushRef="#br0" timeOffset="164985.16">8954 8332 1164 0,'0'0'330'0,"0"0"-65"15,0 0 21-15,0 0-19 16,0 0-54-16,0 0-50 15,0 0 10-15,-11-29-9 16,8 29 10-16,-1 0-5 16,2 0-49-16,0 0-45 15,0 0-26-15,-1-2-31 16,3 2-9-16,0 0-1 16,0 0-8-16,0-1-1 15,0 1 0 1,0 0 1-16,0 0 14 0,0-3 5 0,0 3 7 15,0 0 11-15,0 0-13 16,0 0-1-16,0 0-5 16,0 0-3-16,0 0 9 15,0 0-23-15,0 0-1 16,13 13 1-16,10 5 0 16,6 8-1-16,6 3 0 15,5 8 0-15,3 1 14 16,-1 4-5-16,3 4-1 15,2 0-1-15,0 7-7 32,1-2 0-32,4 4-1 0,-1-1 1 0,2-2 1 15,1-2-1 1,0-2 0-16,-4-4 0 0,0-4 2 0,-5-4-3 16,-3-3 1-16,-7-5 0 15,-4-6 18-15,-4-4-3 16,-4-6-1-16,-6-4 2 31,-5-2-16-31,-6-2 11 16,1 0-5-16,-5-2 0 15,2-2 24-15,-2 2-17 0,-2-2 4 16,3 0 4-16,-3 0-20 16,0 0 17-16,2 0-9 15,-2 0-3-15,0 0 2 16,0 0-8-16,3-2 0 15,-3-30-66-15,0 0-542 16,0-1-1007-16</inkml:trace>
  <inkml:trace contextRef="#ctx0" brushRef="#br0" timeOffset="166053.87">11091 8338 827 0,'0'0'323'15,"0"0"-86"-15,0 0 28 16,0 0 23-16,0 0-43 15,0 0-39-15,0 0 18 16,2-42 7-16,-9 39-126 16,1-1-35-16,-1 0 42 15,0 1-5-15,-2 0-12 16,1-1-30-16,-2 3-20 0,1 1 27 16,3-3-24-1,0 3-20-15,-1 0-1 0,4 0-25 16,-1 0 5-16,4-1-1 15,0 1-5-15,0-3 8 16,0 1-9-16,0-2-18 16,0 3 18-16,0-2 0 15,-3 3 2-15,-1 0 16 16,-4 0 4-16,-6 0 8 16,-6 8-29-16,-7 10-1 15,-8 6 5-15,-8 11-4 16,-3 3-1-16,-4 6 0 15,0 0 1-15,-2 4 0 16,0 0-1-16,2-2-5 0,-2 2 5 16,1-3 1-16,0-1 0 15,2-4 5 1,-1 0-5-16,2-2 7 0,1-2-7 16,0-2-1-16,6-4 1 15,4-2 5-15,6-4 5 16,2-6-4-16,4 0 2 15,1-2-3-15,-1 1-6 16,1-2-5-16,-3 2 5 16,2-2 0-16,1 2 9 15,2-1-8-15,4-4 8 0,3 0 8 16,6-4-17-16,4-2 0 16,0-2 2-1,5-2-1-15,0-2 6 0,0 0-5 16,0 0 7-16,0 0-2 15,0 0-7 1,0 0-7-16,0 0 6 0,0 0 1 16,0 0 7-16,0 0-7 15,0 0-10-15,0 0-53 16,0-6-132-16,0-4-388 16,0 0-432-16</inkml:trace>
  <inkml:trace contextRef="#ctx0" brushRef="#br0" timeOffset="167765.12">11130 6531 1073 0,'0'0'254'15,"0"0"-40"-15,0 0 47 16,0 0-53-16,0 0-116 15,0 0-51-15,0 0-35 16,-57-26 6-16,50 24 34 16,1 0 57-16,3 2 71 15,1 0 6-15,2 0-48 16,0 0-11-16,0 0-32 16,2 0 6-16,23 0 27 15,15 0-7-15,16 0-37 16,15 4-44-16,16 0-16 0,27-2 20 15,26-2-14 1,25 0 22-16,6 0-4 0,-8 0-19 16,-12-4 7-16,-14-2-18 15,-6 0-5-15,-22 2 1 16,-27 0-7-16,-22 2 0 16,-10 0 13-16,-2 2-1 15,2-2 23-15,-1-2-9 16,-9 2 0-16,-9-2 2 0,-6 0-20 15,-3 2-8 1,0 0 8-16,-4 0-8 0,1 2 8 16,2-2-9-16,-3 0-7 15,-3-1 7-15,-1 3 1 16,-7 0 8-16,-1 0-8 16,-4-1 0-16,0 1 13 15,-2 0-14-15,0 0 0 0,0 0 0 16,0 0-34-16,0 0-173 15,-2 0-351-15,-4 4-568 0</inkml:trace>
  <inkml:trace contextRef="#ctx0" brushRef="#br0" timeOffset="168297.05">13357 6450 654 0,'0'0'1121'16,"0"0"-579"-16,0 0-41 16,0 0-186-16,0 0-57 15,0 0-135-15,0 0-63 16,-70-18-24-16,70 40-23 31,-2 13 7-31,2 11 16 0,-2 10 3 0,2 10 3 16,-2 11 0-16,2 3 0 15,0 8-2-15,0 4-10 32,0 0 0-32,0-1 2 0,0-3-25 0,0-6 2 15,0-6-9-15,0-4 6 16,0-6 6-16,0-3-6 0,-2-9-5 15,-3-4 2-15,3-10-3 16,0-4 0 0,2-6-6-16,-2-6 6 0,2-1 8 15,0-5-7-15,-2 1 8 16,0 2-9-16,-1 3-2 31,3-1 2-31,-2 6-1 0,2-3 1 16,0 0 0-16,0-2 1 15,0-4 8-15,0-6-9 16,0-4-8-16,0-4 7 16,0-2-19-16,0-4-35 15,0 0 19-15,0-4-11 16,-5-36-104-16,-15 4-498 16,-4-3-892-16</inkml:trace>
  <inkml:trace contextRef="#ctx0" brushRef="#br0" timeOffset="169155.94">10977 8267 920 0,'0'0'381'16,"0"0"-136"-16,0 0 54 15,0 0 9-15,0 0-45 16,0 0 26-16,0 0-47 16,-44-4-34-16,44 4-24 15,0 0-55-15,4 0-60 16,19 0 21-16,12 0-5 16,17 0-32-16,16 0-10 15,35-6-8-15,33-4 5 16,31-2 4-16,7 2-19 0,-10 2 16 15,-16 2-16 1,-21 0-16-16,-5 0 9 16,-18 2-12-16,-16 0 0 15,-24 0 6-15,-4-2-6 0,5 2-6 16,5-2 0-16,3-2 0 16,-9 2 6-16,-6 0-6 0,-4 0 15 15,-8 0-15-15,-3 2 0 16,-7-2 0-16,-3 2 0 15,-6 0 0 1,-5 0 0-16,-4 2 0 0,-5 0 0 16,-2 0 0-16,0 0 0 15,-4 2 0-15,2-2 0 16,-2 2 0-16,-3 0 0 16,3 0 0-16,-3-2 0 15,1 2 0-15,-3 0 0 16,3-2 0-16,-3 2 0 0,0 0 0 15,-2 0 0-15,0 0 0 16,0 0 0-16,0 0 0 16,-9 0-125-16,-11-2-557 0</inkml:trace>
  <inkml:trace contextRef="#ctx0" brushRef="#br0" timeOffset="170096.42">11171 6720 1005 0,'0'0'356'0,"0"0"-23"16,0 0 37-16,0 0-90 15,0 0-21-15,0 0-40 16,0 0-34-16,-9-69-2 16,7 65 16-16,2 2-37 15,0 0-23-15,0 2-46 0,0 0-36 16,0 0-13-16,0 2-32 15,16 16 7-15,15 6 8 16,11 10-4-16,14 9 14 16,8 3-10-16,10 6-10 15,4 2 0-15,5 2-16 16,1 2 4-16,0 2 6 16,1 0-10-16,-4 1 14 15,-2-3-15-15,0 2 0 16,-4-2 0-16,-1 0 0 15,-3 0 0-15,0-1 0 16,-2-5 0-16,-1-2 0 16,-6-4 0-16,-4-4 0 0,-7-6 0 15,-6-4 0 1,-5-4 0-16,-5-4 0 0,1-2 0 16,-3-1 0-16,0-3 0 15,2-2 0-15,-2 2 0 16,-2-2 0-16,3 0 0 15,-1 0 0-15,-4-3 0 16,-2 0 0-16,-8-3 0 16,-1-2 0-16,-7-4 0 15,-4 0 0-15,-2-2 0 16,-1-2 0-16,-4 2 0 16,0-2 0-16,0 0 0 0,0 0 0 15,-2 0-11-15,-16 0-221 16,-5-10-743-16</inkml:trace>
  <inkml:trace contextRef="#ctx0" brushRef="#br0" timeOffset="171151.49">13316 6385 993 0,'0'0'410'0,"0"0"-71"16,0 0-16-16,0 0-116 15,0 0-50-15,0 0 12 16,0 0-6-16,0-21-1 0,0 21-9 16,0 0-17-16,0 0-20 15,0 0-36-15,0 0-33 16,-8 0-7-16,-7 4-16 15,-6 13-7-15,-8 5 11 16,-6 7-11-16,-8 10 1 16,-6 7-6-16,-4 6-11 15,-6 4 18-15,-1 2-18 16,0-2 5-16,2 1-4 16,1-5-2-16,1-2 0 15,-2-2-2-15,0-2 2 16,0 2 9-16,-4 3-8 15,-1-1 0-15,1 2 11 0,2 0-12 16,-1-2 0-16,3-2 0 16,6-2 0-1,2-4 16-15,6-2-15 0,5-4 8 16,4-1-3-16,4-3-5 16,0-4-1-16,-1 2 0 15,-1-2 0-15,0 0 5 16,2 0-5-16,-1-2 9 15,3 0 27 1,2-2-16-16,1 2-2 16,1-2-18-16,1 2 1 0,-1 1 6 0,3-4-7 15,-3 2 0-15,2-1 6 16,-2-2-5-16,2-2-1 16,1 0 0-16,0 0 0 15,0-2 4-15,1 0-4 16,-1-2 0-16,2 0 5 15,2 2-4 1,1-4-1-16,1 2 0 0,1-4 1 0,1 2 6 16,3-4-7-16,2 2 0 15,0-2 2-15,2 1-2 16,1-4 0-16,1-1 0 16,1 0 1-16,4-3 7 15,-3-3-8-15,3 0 1 16,0 0 18-16,0 0-18 15,0 0 17-15,0 0 9 16,0 0-26-16,0 0 25 16,0 0-25-16,0 0-1 15,3-9-33-15,3-7-254 16,-1-4-1059-16</inkml:trace>
  <inkml:trace contextRef="#ctx0" brushRef="#br0" timeOffset="174166.78">9148 5175 1783 0,'0'0'579'0,"0"0"-232"16,0 0-36-16,0 0-112 15,0 0-126-15,0 0-25 16,0 14 28-16,0 8-19 16,-4 5 11-1,4 1-28-15,0-2-29 0,0-2 14 16,0-8-14-16,4-4-4 16,12-6-2-16,1-6 4 15,6 0-9-15,-1-6 0 16,-4-13 2-16,-8-2 25 15,-4-4 1-15,-6-1 19 0,0 0 20 16,-16 2-49-16,-11 6 9 16,-2 8-21-16,-5 8 2 15,1 2-1-15,2 18-7 16,0 12 0-16,6 2-10 16,10-1 10-16,8-8-1 15,7-2-18-15,0-11-20 16,18-6 15-1,9-4-26-15,2 0-4 0,0-18 38 0,-5-4-9 16,-9-1 25 0,-10 1 0-16,-5 4-4 0,-7 4-41 15,-57 14-176-15,3 4-422 16,-3 20-478-16</inkml:trace>
  <inkml:trace contextRef="#ctx0" brushRef="#br0" timeOffset="174986.06">8248 5929 1430 0,'0'0'703'0,"0"0"-349"16,0 0 109-16,0 0-249 16,0 0-87-16,0 0-45 15,0 0-50-15,-94-4-2 16,81 22 1-1,0 0-7-15,4 0 12 0,4-5-16 16,5-6-10-16,0-3-10 0,0-4-9 16,18 0 9-1,2-4 18-15,0-11-1 0,-2-3 7 16,-7-5-9-16,-7 1 10 16,-4-2 16-1,0 4-13-15,-4 4-5 0,-11 6 11 16,-4 8-7-16,0 2-3 31,-1 10-16-31,-1 18-7 0,4 8 4 0,3 4-5 31,5 0-9-31,9-5 3 16,0-9-3-16,9-11 9 0,18-8-9 0,2-7 9 16,4-2-7-1,1-18-5-15,-8-5-2 16,-5-3 7-16,-8 2 7 15,-9-2 21-15,-4 2-8 16,0 2 8-16,-4 4 0 16,-9 8-19-16,-1 10 4 15,-1 2-6-15,1 8 0 16,-1 16-1-16,1 5 2 16,3-2-1-16,5-3 0 15,6-3-14-15,0-10 2 0,0-4-4 16,6-7-6-16,7 0 21 15,1-7-18-15,-1-22-45 16,-1 0-190-16,-10 1-606 0</inkml:trace>
  <inkml:trace contextRef="#ctx0" brushRef="#br0" timeOffset="-182243.62">14691 5085 530 0,'0'0'300'0,"0"0"-8"15,0 0-22-15,0 0 31 16,0 0-4-16,0 0-16 16,27-14 21-16,-22 12-17 15,-3 0 26-15,0 0-47 16,2-4-54-16,0-2-39 16,2-4-78-16,-2-6-45 15,-4-2-29-15,0-6-19 16,-6-2 23-16,-21 2-23 15,-7 1 0-15,-11 14-1 16,-3 8-14-16,-4 3 15 16,5 32 0-16,7 17 0 15,11 11-3-15,14 6 3 16,15 0 0-16,0-5 3 0,31-16-3 16,13-14-1-1,10-23 1-15,4-8 9 16,0-29 34-16,-5-21-13 15,-10-16 4-15,-10-10-34 0,-13-8 0 16,-15-6 0 0,-5-3 0-16,0 5 0 0,-16 12 0 0,-1 16 0 15,3 24 0-15,3 22 0 16,1 14 0-16,6 44 0 16,2 44 0-16,2 33 0 15,0-2 0-15,8-22 0 16,9-31 0-16,1-22 0 15,3 0 0-15,8 1 0 16,7-8 0-16,0-13 0 16,2-13 0-1,0-11 0-15,-1-8 0 0,-1-20 0 16,-3-11 0-16,-4-7 0 0,-6-2 0 16,-7 0 0-1,-8 2 0-15,-8 6 0 0,0 10 0 31,0 12 0-31,-16 14 0 0,-1 4 0 16,-3 20 0-16,5 18 0 0,5 10 0 16,10 8 0-16,0-2 0 15,16-2 0 1,17-5 0-16,12-11 0 0,10-12 0 16,8-11 0-16,3-8 0 15,6-5 0 1,-3-10 0-16,0-14 0 0,-7-6 0 0,-4-2 0 15,-8-4 0 1,-12 1 0-16,-9-1 0 16,-11 2 0-16,-12 0 0 15,-6 4 0-15,0 4 0 16,-16 4 0-16,-9 5 0 0,-6 10 0 16,-2 5 0-16,-3 2 0 0,3 6 0 15,2 16 0-15,6 8 0 31,4 0 0-31,7 2 0 0,9-4 0 16,5-6 0 0,0-6 0-16,13-8 0 15,12-8 0-15,4 0 0 16,0-6 0-16,0-12 0 16,-2 0 0-16,-7 0 0 15,-4 4 0-15,-6 4 0 16,-4 4 0-16,-2 4 0 15,-2 2 0-15,0 10 0 0,5 22 0 16,1 16 0-16,4 14 0 16,-1 17 0-16,-2 9 0 15,0 6 0-15,-5-2 0 16,-4-4 0-16,0-7 0 16,-4-15 0-16,-14-12 0 15,-5-12 0-15,-4-10 0 16,2-14 0-16,-4-12 0 15,2-6 0-15,0-16 0 16,6-30 0-16,11-36 0 16,10-38 0-16,0 1 0 15,22 9 0-15,14 14 0 16,1 29 0-16,11-3 0 0,0 0 0 16,1 16 0-16,-9 12 0 15,-11 10 0-15,-6 6 0 16,-12 4 0-16,-9 2 0 15,-2 4 0-15,0 2 0 16,-11 4 0-16,-7 3 0 16,1 7 0-16,-2 0 0 15,8 0 0-15,4 11 0 16,7 7 0-16,0 0 0 16,23-2 0-16,12 0 0 0,8-2 0 15,1-2 0 1,-1-2 0-16,-7 2 0 0,-7 2 0 15,-12 2 0-15,-5 2 0 16,-6 4 0-16,-4 0-11 16,0 0 11-16,1-4 11 15,-1-4-11-15,6-6 0 16,4-8 0-16,5 0-36 16,8-10 21-16,4-16-2 15,2-6 16-15,3-6 0 16,-5-2 1-16,-5 0 0 15,-9 4 18-15,-5 4-18 16,-10 5 0-16,0 8 7 16,-2 9 13-16,-14 6 5 15,-1 4-25-15,-2 8 0 0,1 17 0 16,7 11 0 0,5 7 0-16,6 1-11 0,0-6 0 15,27-4 10-15,10-12-4 16,12-8 5-16,5-14 0 15,4 0-27-15,-5-14 7 16,-6-12 4-16,-9-6 16 16,-12-6 12-16,-10-2 1 15,-7 2 26-15,-7 4-12 16,-2 7-27-16,0 12 0 16,0 12 0-16,-13 3 0 0,-3 25 0 15,-1 13 0 1,3 10 0-16,9 2 0 0,5-2 0 15,21-10 0-15,23-16-107 16,47-22-232-16,-8-18-509 16,-8-18-723-16</inkml:trace>
  <inkml:trace contextRef="#ctx0" brushRef="#br0" timeOffset="-181565.36">17599 4812 2438 0,'0'0'656'0,"0"0"-422"15,0 0 52-15,0 0-126 16,0 0-106-16,-38 120-39 16,31-85 17-16,1-3-31 15,6-4 5-15,0-8-6 0,25-6-90 16,12-10-39-16,12-4-112 15,5-8 34 1,-5-18-10-16,-11-8 59 16,-16-6 119-16,-18-7 39 15,-4 0 82-15,-31 2 68 0,-18 9 40 16,-9 12 51-16,3 12-24 16,8 10-82-16,15 2-40 15,22 6-50-15,10 12-45 16,31 0-8-1,27-6-11-15,17-8-43 0,12-4-26 16,-2-16-92-16,-10-16-71 16,-12-8 66-16,-21-6 137 15,-17-4 48-15,-16 0 100 16,-9 3 50-16,0 6 42 0,-7 10-53 16,-4 16 11-16,4 15-1 15,0 5-106-15,0 40-23 16,7 35 18-16,0 44-38 15,5 38 0-15,20 13 0 16,1-7 0-16,-5-23 0 16,-10-25 0-1,-7-24 0-15,-4-26 0 0,0-23 0 0,-4-19 0 16,-12-6 0 0,-8-6 0-16,-7-12 0 0,-5-4 0 15,3-34-41-15,2-32-83 16,8-7-37-16,7-13 43 15,12-4 14-15,4 14 104 16,4-6 26-16,21 11 46 16,6 11 16-16,6 8-29 15,6 8-31-15,6 8-28 16,29 1-28-16,-9 12-441 16,-9 6-960-16</inkml:trace>
  <inkml:trace contextRef="#ctx0" brushRef="#br0" timeOffset="-180240.25">18706 5009 2292 0,'0'0'819'0,"0"0"-500"16,0 0-52-16,0 0-132 15,0 0-87-15,0 0-39 16,132-40 23-16,-94 12-32 15,-5-4 1-15,-10-9 17 16,-10 1-7-16,-13-2-2 0,0 8 0 16,-15 8-8-1,-17 14 23-15,-8 12-23 0,-2 16-1 16,0 26 13-16,5 14-5 16,11 8-5-16,14 1 4 15,12-7-6-15,12-8 3 16,26-12-4-16,12-16 0 15,9-16-6-15,1-6 12 16,0-14-1-16,-8-16-4 16,-11-10-1-1,-7-4 30-15,-7-4-1 0,-7 2-29 16,-5 4 0-16,-5 11 0 0,-4 18 0 16,-1 13 0-16,-1 0 0 15,5 29 0-15,4 14 0 16,3 5 0-16,6 0 0 15,3-4 0 1,2-10 0-16,-3-12 0 0,0-12-15 16,-3-10 9-16,-3-8-12 15,-1-22 12 1,-1-12 5-16,-3-4 2 0,-1-2 9 16,-1 3-9-1,-1 9 0-15,0 14 20 0,-1 12-9 0,4 10-12 31,5 0 0-31,9 18 0 16,4 6 0-16,6 2 0 16,5-3 0-16,1-7 0 15,2-8 0-15,-6-8 0 16,-2 0 0-16,-11-15 0 16,-6-10 0-16,-6-8 0 15,-10-3 0-15,-4 0 0 16,0 2 0-16,-4 8-14 15,-14 12-1-15,0 14 9 16,-2 6 6-16,2 28 0 0,3 12 2 16,5 8 13-1,10 3-15-15,0-5 0 0,21-8-6 16,16-12 4-16,8-12 1 16,4-12 1-16,0-8-1 15,0-10 1-15,-6-18-19 16,-8-8 13-16,-6-4 6 15,-4 1 15-15,-8 3 7 16,-3 11-6-16,-5 10-16 16,-5 12 0-16,-2 3 0 15,0 10 0-15,0 16 0 16,4 6 0-16,0 1 0 0,1 0 0 16,3-7 0-16,4-6 0 15,4-10-53-15,2-8-25 16,5-2 17-16,4-12 26 15,4-14 13-15,0-6 17 16,1-4 5-16,-1 0 0 16,-4 5-9-16,-4 12 9 15,-8 8 16-15,-5 11-1 16,-6 4 20-16,-4 21-13 0,1 3 8 16,-1 2-25-16,0-2-5 15,4-10-17-15,6-8-32 16,3-10 5-1,6 0 44-15,-1-14 0 0,-1-14 9 16,2-4 3-16,-3-1-6 16,-3 1 19-16,-4 6 19 15,-1 8 10-15,-4 10 13 16,-2 8-34-16,1 6-33 16,-1 30 0-16,0 17 0 15,4 30 0-15,-4 34 0 16,0 32 0-16,-1 13 0 15,-3-10 0-15,0-32 0 0,-3-35 0 16,-5-25-23-16,-2-8 7 16,-1 0 1-16,-7 1 15 15,-3-10 13-15,-11-21-1 16,-5-19 17-16,-6-7-29 16,-1-35 0-16,1-37 0 15,21-44 0-15,22-41 0 16,26 7 0-16,23 28 0 0,3 47 0 15,32 9-3-15,-8 12-262 16,2 4-795-16</inkml:trace>
  <inkml:trace contextRef="#ctx0" brushRef="#br0" timeOffset="-179701.59">22587 4764 1139 0,'0'0'1055'0,"0"0"-489"15,0 0-29-15,-15-110-198 16,13 110-129-16,2 0-96 16,0 38-84-16,0 16 31 0,4 12-16 15,9 7-45-15,5-3 0 32,1-12 0-32,-2-12 0 0,3-18 0 0,0-16 0 15,2-12 0-15,3-20 0 16,2-26 0-16,6-32 0 15,1-6 0-15,-1-9 0 16,-2 3 0-16,-8 28 0 16,1 16 0-1,-9 32-206-15,-6 50-467 0,-4 24-95 16,-5 6-215-16</inkml:trace>
  <inkml:trace contextRef="#ctx0" brushRef="#br0" timeOffset="-178631.16">23094 5047 1035 0,'0'0'870'0,"0"0"-345"16,0 0 21-16,0 0-208 31,0 0-109-31,0 0-130 16,91-106-37-16,-64 61-61 16,-6 1 14-16,-7 2-12 15,-9 6-2-15,-5 10 1 16,-5 14 16-16,-24 12-12 0,-8 12-8 15,-4 31 2-15,3 12 0 16,9 9-3-16,18 3 4 16,11-7-1-16,15-10 9 15,31-18 3-15,9-16-12 16,12-16 12-16,0-4-3 16,-5-28 24-16,-10-12-10 15,-12-4 16-15,-11-2 34 16,-12 2-34-16,-8 7 11 15,-4 11 1-15,-5 15-51 16,0 12 0-16,0 3 0 16,0 18 0-16,8 18 0 0,8 8 0 15,8 5 0-15,13-3 0 16,5-10-3-16,7-10-31 16,2-16-29-16,0-10 19 15,-1-16 16-15,-6-24-5 16,-7-16 33-16,-5-17-6 15,-8-27 6-15,-5-42-6 16,-15-39 6-16,-4 11-5 16,0 38 5-16,-7 53 9 15,-9 56 54-15,-2 18 21 16,-6 21-18-16,-2 68-66 16,7 61 0-16,13 27 0 15,6 7 0-15,25-23 0 0,10-47 0 16,0-31 0-1,1-30 0-15,2-16 0 0,7-8 0 16,4-10-8-16,4-14-1 16,-6-6 9-16,-7-36 2 15,-11-16-1-15,-6-12 13 16,-8-1-14-16,-9 5 0 16,-6 16 0-16,0 20 0 15,0 22 0-15,0 8 0 16,0 24 0-16,0 20 0 15,8 13 0-15,9 3 0 0,12-4 0 16,12-8 0-16,9-14 0 16,8-16 0-16,5-14 0 15,3-4-23-15,-1-22-8 16,-7-14-4-16,-9-12 25 16,-9-10 10-16,-11-6 1 15,-11-1 32-15,-7 9-9 16,-9 16 17-16,-2 20-41 15,-6 20 0-15,-21 4 0 16,-9 34 0-16,-3 14 0 16,-6 8 0-16,3 3 0 15,8-8 0-15,7-8 0 0,11-17 0 16,10-12 0 0,6-16 0-16,0-2 0 0,2-16 0 15,16-18 0-15,0-10 0 16,2-5 0-16,0 4 0 15,-5 9 0-15,-2 11 0 16,-1 17 0-16,1 8 0 16,3 14 0-16,4 20 0 15,6 10 0-15,8 6 0 16,4-3 0-16,2-5 0 16,0-12-36-16,1-12-89 0,-10-14-161 15,-9-4-57-15,-22-34-187 16,0-4-168-16,-20-6-180 0</inkml:trace>
  <inkml:trace contextRef="#ctx0" brushRef="#br0" timeOffset="-178468.95">24025 4333 2638 0,'0'0'810'16,"0"0"-463"-16,0 0-46 15,0 0-301-15,0 0 0 16,151 8 0-16,-80-2 0 16,3-2 0-16,-7 0 0 0,-2 2 0 15,-18 2-492-15,-16-2-998 0</inkml:trace>
  <inkml:trace contextRef="#ctx0" brushRef="#br0" timeOffset="-177974.41">26277 4548 1805 0,'0'0'863'15,"0"0"-346"-15,0 0-141 16,-140-82-32-16,122 69-153 16,12 12-191-16,6 1 0 15,0 5 0-15,26 22 0 16,16 9 0-16,19 5 0 15,21 4 0-15,12-3 0 0,8-6 0 16,-2-6 0 0,-15-6 0-16,-20-8 0 0,-25-6 0 15,-25-4 0-15,-15 0 0 16,-22-2 0-16,-29 8 0 16,-13 6 0-16,-15 8 0 15,-1 9 0-15,2 7 0 16,4 2 0-16,12 2 0 15,15-6 0-15,18-6 0 16,17-8 0-16,12-10 0 16,37-16-198-16,14-4-416 0,5-16-392 15</inkml:trace>
  <inkml:trace contextRef="#ctx0" brushRef="#br0" timeOffset="-177769.62">26834 4950 1903 0,'0'0'1032'16,"0"0"-487"-16,0 0-196 16,0 0-82-16,0 0-267 15,-135 101 0-15,89-57 0 0,-4 4 0 16,-6 0 0 0,0-1 0-16,8-7 0 0,7-8 0 15,16-10 0 1,19-16 0-16,30-16-153 15,24-20-355-15,7-12-388 0</inkml:trace>
  <inkml:trace contextRef="#ctx0" brushRef="#br0" timeOffset="-176902.26">27594 4539 1114 0,'0'0'1154'0,"0"0"-595"16,0 0-93-16,0 0-234 16,0 0-113-16,0 0-17 15,0 0-42-15,-56-1-5 32,32 1 2-32,0-3-1 0,1-7 66 0,3-4-122 15,5-4 0-15,7-4 0 16,8-1 0-16,0-2 0 15,14 1 0-15,15 4 0 16,7 8 0-16,4 4 0 16,3 8 0-16,1 0 0 31,-1 24 0-31,-6 10 0 0,-8 15 0 0,-9 10 0 0,-11 10 0 16,-9 7 0-16,0 6 0 15,-27 0 0-15,-10 1 0 16,-6-5 0-16,-6-10 0 15,0-10 0-15,-3-12 0 32,4-14 0-32,1-11 0 15,7-14 0-15,4-7 0 16,5-2 0-16,11-25 0 16,9-10 0-16,11-9 0 15,0-2 0-15,17 0 0 16,17 8 0-16,4 6 0 0,2 14 0 15,4 9 0-15,-1 11 0 16,-1 3 0-16,-2 21 0 16,-1 6 0-16,-4 0 0 15,-4 0 0-15,-2-4 0 16,-4-4 0-16,-3-8 0 16,0-6 0-16,3-6 0 15,4-2-87-15,21-14-140 16,-5-10-292-16,0 0-387 0</inkml:trace>
  <inkml:trace contextRef="#ctx0" brushRef="#br0" timeOffset="-176776.69">28345 5035 1952 0,'0'0'735'0,"0"0"-248"15,0 0-157-15,0 0-212 16,0 0-118-16,0 0-367 0</inkml:trace>
  <inkml:trace contextRef="#ctx0" brushRef="#br0" timeOffset="-176410.88">26522 5664 1976 0,'0'0'968'15,"0"0"-487"-15,0 0-115 16,0 0-159-16,0 0-154 16,0 0-8-16,166-11-45 15,-71 7 0-15,5-3 0 0,0 1-68 16,-10-2-76-16,-17 4-70 16,-22 0-137-16,-24 2-143 15,-29 2-87 1,-27 2 54-16,-15 9-644 0</inkml:trace>
  <inkml:trace contextRef="#ctx0" brushRef="#br0" timeOffset="-176233.7">26589 5809 2241 0,'0'0'818'0,"0"0"-241"16,0 0-303-16,0 0-88 0,139-2-186 15,-57-6 0-15,27-2 0 16,24-6 0-16,17-6 0 15,-26 2-281-15,-30 4-1284 16</inkml:trace>
  <inkml:trace contextRef="#ctx0" brushRef="#br0" timeOffset="-176111.49">28155 5801 1493 0,'0'0'1978'0,"0"0"-1603"16,0 0-223-16,0 0-152 16,0 0-152-16,0 0-1089 0</inkml:trace>
  <inkml:trace contextRef="#ctx0" brushRef="#br0" timeOffset="-174631.3">1421 9363 1141 0,'0'0'345'16,"0"0"169"-16,0 0 21 15,0 0-184-15,0 0-13 16,0 0-4-16,-92-53-90 0,84 37-61 16,8-6-72-16,0-2-111 15,13-2 0-15,22-4 0 16,10 4 0-16,9 6 0 16,1 10 0-16,1 10 0 15,-7 8-3-15,-11 30-105 16,-15 14-33-16,-17 10-41 15,-6 9 29-15,-20-3 80 16,-12-4 50-16,-3-12 23 16,4-12 33-16,6-14 42 15,10-12 37-15,11-8 10 16,4-6-29-16,6 0-32 16,23-6-53-16,13-6 11 0,12 4-19 15,6 2-9-15,2 6 8 16,-4 2-11-16,-6 22-9 15,-12 12 15-15,-15 8-7 16,-19 6 13-16,-6 4 0 16,-20 3 1-16,-22-1 6 15,-14-4 40-15,-9-6 29 16,-4-10 15-16,-3-10-91 16,8-12 0-16,11-10 0 15,8-4 0-15,18-16 0 16,27-44 0-16,0 2-221 15,29 2-963-15</inkml:trace>
  <inkml:trace contextRef="#ctx0" brushRef="#br0" timeOffset="-174478.95">2127 9778 48 0,'0'0'3103'15,"0"0"-2573"-15,0 0-418 16,125-43 52-16,-54 25-164 16,49-2-62-16,-14 4-625 15,-9 4-1305-15</inkml:trace>
  <inkml:trace contextRef="#ctx0" brushRef="#br0" timeOffset="-173597.65">3536 9212 2549 0,'0'0'555'16,"0"0"-200"-16,0 0 104 16,0 0-281-16,0 0-178 15,0 0 0-15,0 0 0 16,-100 86 0-16,61-14 0 15,1 8 0-15,9 3 0 0,14-9 0 16,10-8 0 0,5-14 0-16,29-14 0 0,18-16 0 15,16-15 0 1,8-7 0-16,5-13 0 0,-3-17 0 16,-11-4 0-16,-10-2 0 15,-19 0 0-15,-10 4 0 16,-12 6 0-16,-9 8 0 15,-2 12 0-15,0 6 0 16,-7 8 0-16,-9 24 0 16,1 10 0-16,3 8 0 15,6-1 0-15,6-6 0 16,6-10 0-16,23-14 0 0,8-13 0 16,3-6 0-16,-5-7 0 15,-4-19-18-15,-8-9 18 16,-12-3 0-16,-11-4 18 15,0-2-18-15,-3 0 0 16,-7 0 0-16,-2 7 0 16,8 8 0-16,4 8 0 15,0 10 0-15,26 9 0 16,14 2 0-16,12 9 0 16,6 22 0-16,2 5 0 15,-2 6 0-15,-14-2 0 16,-17 2-18-16,-16-6-72 15,-11-2-69-15,-15-6 33 16,-18-8 25-16,-3-9 58 0,5-11 43 16,8 0 12-16,13-17 33 15,10-11 37-15,2-2-40 16,31 0-3-16,13-2-15 16,12 4-16-16,7 2 11 15,4 4-18-15,-2 4 0 16,-2 1 24-16,-7 4-19 15,-10-1-6-15,-7 2 0 16,-10-3 0-16,-11 1 21 0,-12-5 12 16,-8-3 6-16,0-3 7 15,-13 3-45 1,-11 2 23-16,-5 8-11 0,-3 12-7 16,3 0 18-16,6 25-10 15,7 16-2-15,11 13-12 16,5 5 0-16,25 1 0 15,26-12 0-15,18-12 0 16,11-18 0-16,3-18-39 16,-10-20-215-16,-24-16-534 15,-26 0-697-15</inkml:trace>
  <inkml:trace contextRef="#ctx0" brushRef="#br0" timeOffset="-173108.59">1608 10235 2415 0,'0'0'592'15,"0"0"-130"1,0 0-139-16,0 0-124 0,0 0-94 16,0 0-105-16,0 0 0 15,-44-13 0-15,108 8 0 0,59-5 0 16,73-4 0-16,57-1 0 15,40 1 0-15,12 3 0 16,-2 2 0-16,3 5 0 16,-19 2 0-16,-25 2 0 31,-41 0 0-31,-62 0 0 16,-55 0 0-16,-46 0 0 0,-29 0 0 0,-9 0 0 15,-9 2 0-15,-2-2 0 16,-9 2 0-16,0-2 0 15,2 0 0-15,8 0 0 0,2 0 0 16,30-7 0 0,-1-8-35-16,-1-3-951 0</inkml:trace>
  <inkml:trace contextRef="#ctx0" brushRef="#br0" timeOffset="-172966.47">5325 9886 2049 0,'0'0'981'15,"0"0"-981"-15,0 0-390 0</inkml:trace>
  <inkml:trace contextRef="#ctx0" brushRef="#br0" timeOffset="-171943.14">5892 10880 1378 0,'0'0'704'0,"0"0"-400"16,0 0 171-16,0 0-16 0,0 0-215 16,0 0-67-16,-4-70-59 15,2 90-68-15,0 40-10 16,0 44 5-16,-3 51 15 16,1 24-18-1,-3 1-42-15,2-12 0 0,1-21 0 16,0-11 0-16,-1-27 0 15,5-27 0-15,0-26 0 16,0-12 0-16,0 0 0 16,0-4 0-16,0-6 0 0,0-16 0 15,7-14 0-15,-3-4 0 16,0-14 0-16,2-54-39 16,-2 4-619-16,-2-7-1265 0</inkml:trace>
  <inkml:trace contextRef="#ctx0" brushRef="#br0" timeOffset="-171203.31">5844 10680 674 0,'0'0'1059'16,"0"0"-764"-16,0 0 67 15,0 0 156 1,0 0-294-16,0 0-104 0,0 0-33 16,-14-4 9-16,16 4-5 0,16 0 37 15,9 4-26-15,9 0-29 16,18-4 14-16,14 0-15 16,39 0-30-16,44 0 3 15,48-2-37 1,26-4 5-16,7-2-13 0,-11 2 0 15,-21-1 0-15,-8 2 0 16,-17 1 0-16,-21-2 0 16,-36 3-23-1,-33-1 7-15,-31 3 16 0,-21-2 1 0,-4 2 15 16,-5 1 6 0,-6-2-22-16,-7 2 0 0,1 0 0 15,1-2 0-15,5 0 0 16,6-2 0-16,3 0 0 15,2 0 0-15,-5-2 0 16,-3 3 0-16,-8 2 0 16,-7 1-18-16,-6 0-117 15,0 0-188 1,-6 0-455-16,-7 4-991 0</inkml:trace>
  <inkml:trace contextRef="#ctx0" brushRef="#br0" timeOffset="-170841.09">8421 10590 1588 0,'0'0'658'0,"0"0"-287"16,0 0 5-16,0 0-141 15,0 0-99-15,0 0-43 16,0 0 7-16,-26-51-29 16,26 51-55-16,-2 0 8 15,2 0 5-15,0 8 4 16,-3 16 55-16,3 13 5 15,-2 10 9 1,-3 18-19-16,-1 23-83 0,-3 30 0 0,3 29 0 16,1 3 0-16,5-9 0 15,0-33 0-15,0-32 0 16,7-18 0 0,2-8 0-1,1 8 0-15,4 3 0 16,-3 3 0-16,-2-12 0 15,-2-8 0-15,-5-10 0 16,-2-6 0-16,0-4 0 16,0-6 0-16,0-4 0 15,0-3 0-15,-2-6 0 0,2-5 0 16,0 0-183-16,0-1-648 16</inkml:trace>
  <inkml:trace contextRef="#ctx0" brushRef="#br0" timeOffset="-170006.16">5969 12408 1119 0,'0'0'605'0,"0"0"-249"15,0 0 230-15,0 0-280 16,0 0-48-16,0 0-61 16,0 0-24-1,2 0-16-15,27-4-49 0,17-4-16 16,22-2 2-16,38-4-49 15,48-6-45-15,49-2 0 16,22-2 0-16,2 2 0 16,-22 4 0-16,-29 4 0 15,-11 2 0-15,-22 2 0 16,-30 4 0-16,-26 0 0 0,-27 2 0 16,-8 0 0-16,4 2 0 15,1-2 0-15,5-2 0 16,-8 2 0-16,-3-3 0 15,-4 2 0-15,-2-4 0 16,-5 2 0-16,-3 1 0 16,-8-3 0-16,-4 5 0 15,-7 3 0-15,-7-1 0 16,-5 2 0-16,-3 0 0 16,-3 0 0-16,0 0 0 15,0 0 0-15,0 0 0 16,0 0 0-16,-3 0 0 15,-12 0 0-15,-38-4-72 16,1-3-609-16,-3-4-1492 0</inkml:trace>
  <inkml:trace contextRef="#ctx0" brushRef="#br0" timeOffset="-168145.87">6122 10826 508 0,'0'0'503'15,"0"0"-345"-15,0 0 45 16,0 0 0-16,0 0-51 16,0 0-13-16,0 0 52 15,-45-30 10-15,43 26 12 0,-4-2 15 16,-3-2-30-16,-3-2-30 16,-3 2 12-16,-3-2-46 15,1 0-6-15,-2 0-31 16,4 2-22-16,-1 2-6 15,8 0-10-15,1 2 4 16,3 2 4-16,4 2-35 0,0 0 11 16,0 0-19-16,6 0-23 15,21 18 32-15,9 4-7 16,10 8-26-16,14 6 0 16,12 4 0-16,10 9 0 15,11 1 0-15,5 5 0 16,8 6 0-16,-2 3 0 15,3 2 0-15,0 4 0 16,0 4 0-16,-2 1 0 16,-1-1 0-16,-3 0 0 15,-3-4 0-15,-7-4 0 16,-4-10 0-16,-9-5 0 16,-6-9 0-16,-10-8 0 15,-7-8 0-15,-10-4 0 0,-7-6 0 16,-7-2 0-16,-4-4 0 15,-5 0 0-15,-4-2 0 16,-2 0 0-16,-5-4 0 16,-3 0 0-16,0 0 0 15,-4-1 0-15,-2-3 0 16,0 1 0-16,-2-1 0 16,0 0 0-16,0 0 0 15,0 0 0-15,0 0 0 16,-31-28 0-16,2-2-345 0,-4-6-1220 15</inkml:trace>
  <inkml:trace contextRef="#ctx0" brushRef="#br0" timeOffset="-167170.03">8529 10704 1129 0,'0'0'538'15,"0"0"-328"-15,0 0 47 16,0 0-50-16,0 0-69 0,0 0 16 16,0 0 54-1,71-42-41-15,-69 40-23 0,-2 2 55 16,0-2-10-16,0-1-26 15,-5 2-89-15,-3-3-46 16,-6 2 11 0,1 0-39-16,-5 2 0 0,-4 0 7 15,-5 0 0-15,-6 9 1 16,-5 10 5-16,-5 5 2 16,-1 4 17-16,-5 2-22 15,0 4 8-15,-2 2 12 16,-1 2-15-16,-2 2 18 15,2 2-15-15,-4 2 0 0,-2 3 10 16,-2-1-28-16,-3 2 0 16,-1 2 0-1,-1 0 0-15,-4 2 0 0,0-2 0 16,0 0 0-16,0-3 0 16,0-1 0-16,5-2 0 15,-2-4 0-15,4 0 0 16,1 0 0-16,4-2 0 15,-1 1 0-15,0-3 0 16,2 0 0-16,1-4 0 0,4 2 0 16,-1-4 0-16,5 0 0 31,3-2 0-31,4 0 0 0,2-4 0 0,6-2 0 16,3-4 0-16,6 0 0 15,-2-3 0-15,2-1 0 31,1 0 0-31,-2 0 0 0,2-1 0 0,-1 1 0 16,-2 3 0-16,4-2 0 16,-2 2 0-16,1-3 0 15,2 0 0-15,4-2 0 0,5-2 0 16,4-4 0-16,3-4 0 31,4 0 0-31,0-2 0 0,0 0 0 0,0 0 0 31,0 0 0-31,0 0 0 0,0 2 0 0,0-2 0 16,0 0 0-16,0 0 0 16,0 0 0-16,0 0 0 15,0 0 0-15,0 0 0 32,0 0-80-32,4 0-140 15,12-12-371-15,-1 2-457 0</inkml:trace>
  <inkml:trace contextRef="#ctx0" brushRef="#br0" timeOffset="-166505.03">6089 12332 620 0,'0'0'414'0,"0"0"-136"15,0 0 14-15,0 0-22 16,0 0 7-16,0 0 55 16,0 0 19-16,51-74-70 15,-51 68 10-15,-9 2-72 16,-11 4-68-16,0 0-34 15,-4 2-69-15,1 16-22 16,1 8-11-16,4 2-14 16,7-2 11-16,6-2-12 15,5-6 0-15,0-5-7 0,10-8-32 16,9-5 15 0,2 0 12-16,-1-2 12 0,-1-12 10 15,-3-4-9-15,-5-4 0 16,-9-2-1-16,-2-4-1 15,-2 2 1-15,-17 4-1 16,-8 4-8-16,-2 8 9 16,0 10 0-16,2 0 9 15,2 26-9-15,6 10-12 16,5 2 12-16,10 2-11 16,4-6-6-16,6-8 16 0,19-11-12 15,6-10 0 1,0-5 13-16,-2 0-24 0,-2-18 23 15,-10-4 0-15,-7 0 1 16,-10-4 12 0,0-2-3-16,-10 2 8 15,-13 0 7-15,-4 2-23 0,-2 8 18 16,4 10 2-16,2 6-20 0,6 0 16 16,3 20-17-16,6 6 0 15,5 0 0-15,3-2-14 16,0-6-7-16,49-18-88 15,-4 0-218-15,1 0-532 0</inkml:trace>
  <inkml:trace contextRef="#ctx0" brushRef="#br0" timeOffset="-165464.62">7180 11522 1413 0,'0'0'674'16,"0"0"-327"-16,0 0 171 15,0 0-329-15,0 0-104 16,0 0-11-16,0 0-9 16,-48 102 0-16,48-70-40 15,11-8-25-15,18-8 0 16,8-9 6-16,3-7 0 15,3-7 25-15,-5-17-17 16,-9-6 20-16,-11 0-13 0,-14-2 65 16,-4 4 8-16,-4 0-41 15,-21 6-5-15,-1 8-8 32,-6 6-17-32,3 8 2 0,2 0-23 0,5 24 4 15,7 8-6-15,6 2-14 16,9 2 4-16,0-6 1 15,11-4-5-15,12-8 14 16,6-9-20-16,-1-9 20 0,1 0-1 31,-5-9-1-31,-3-9 2 16,-11-6 0-16,-3-2 9 16,-7-2 18-16,0 0-9 15,-13 2 15-15,-10 6 12 16,0 6-30-16,-2 8 6 15,2 6-14-15,3 2 5 16,5 22-12-16,6 12-4 16,9 4-5-16,20 10-119 15,15-10-529-15,8-14-1052 0</inkml:trace>
  <inkml:trace contextRef="#ctx0" brushRef="#br0" timeOffset="-164231.29">7379 11520 988 0,'0'0'787'0,"0"0"-469"0,0 0 23 15,-124 46-43-15,97-20-149 0,8 0-100 16,9 0-14 0,7-3-35-16,3-8-6 0,3-4 5 15,24-11-32-15,10 0 33 16,7-19 21-16,4-11-21 15,-6-4-33-15,-9 0-107 16,-15 6 29 0,-11 4 89-16,-7 12 22 0,-16 10 4 15,-18 2 83-15,-8 14-31 0,-2 14 22 32,-1 6 0-32,9 0-24 0,7-4-14 0,14-8-21 15,13-8 1 1,2-10-20-16,9-4 3 15,20-5-3 1,8-20 40-16,3-5-28 16,-4-2 5-16,-9 2-10 15,-9 4-1-15,-14 6 23 16,-4 8-28-16,0 10 27 16,-25 2 8-16,-6 0-24 0,-4 20 10 15,-1 4-22 1,5 0 0-16,9-2 0 0,11-4-21 15,9-4-30-15,2-9-96 16,27-5-138-16,4-11-325 16,-2-9-482-16</inkml:trace>
  <inkml:trace contextRef="#ctx0" brushRef="#br0" timeOffset="-162831.85">6850 11881 827 0,'0'0'318'15,"0"0"-129"-15,0 0-5 16,0 0-72-16,0 0-26 15,0 0 53-15,0 0 76 16,-91 86 9-16,78-78-34 16,-5 0 21-16,1 2-25 15,-2 0-73-15,-2 0-1 16,-2-2-58-16,1 2-25 16,-5 2 4-16,0 2-33 0,-2 0 2 15,1 2 29-15,1 1 1 16,2-2 41-16,7 2-22 15,5-6-30-15,4 0 3 16,2-1-24-16,1-2 0 16,-1 2 8-16,1-2-7 15,-4 2 8-15,-1-2-1 16,-2 2-2-16,-3 0 4 16,1 0-10-16,-5 0 0 15,1-2 1-15,4 0 0 0,-3 0 15 16,3-2-14-16,-1 0 4 15,-1 0-6-15,-2 0 0 16,-1 0-7-16,-2 2 7 16,2-2 0-16,-3 2 11 15,4 0-10-15,-1 2-1 16,1 0 0-16,4 2-1 16,2-2-5-16,4-2 5 15,4-2 1-15,3-2 17 16,2-2-5-16,0-2 12 15,0 0 13-15,0 0-28 16,0 0 2-16,0 0 5 16,0 0-2-16,0 0 8 0,-2 0-10 15,0 0 14-15,0 0 11 16,-2 0-37-16,1 0 10 16,3 0-9-16,0 0 16 15,0 0 25-15,0 0-24 16,3 0 0-16,7-6-12 15,11-4-5-15,0-4-1 16,10-2 5-16,4-4-4 16,5-2 16-16,4-4-9 15,3-2-1-15,4-4-2 16,0 2 1-16,1-2-6 0,-2 2 15 16,0-1 1-16,-6 3 13 15,1 2-4-15,-3 0 11 16,1 0-3-16,-1 2-25 15,2-2-2-15,1-2-5 16,1 0 6-16,2 2-7 16,-2-2 0-16,-1 4 0 15,-3 0 0-15,-1 2 0 16,-6 1 0-16,1 3 0 16,-3-1 0-16,0 1 0 0,1-3 0 15,3 1 0 1,0 0 0-16,3-2 0 0,-3 0 0 15,1 0 0-15,-3 2 0 16,0 2 0-16,-6 4 0 16,-3 0 0-16,-2 2 0 15,1-2 0-15,0 2 0 16,2-2 0-16,2 0 0 16,0 0 0-16,4-2 0 15,-2 2 0-15,0-3 0 16,1 2 0-16,-1-2 0 15,-4 3 0-15,1-2 0 0,-4 2 0 16,3-1 0-16,-2 0 0 16,0-1 0-16,2 0 0 15,-2 0 0-15,2 2 0 16,0-4 0-16,0 2 0 16,2-2 0-16,-4 0 0 15,0 0 0-15,-4 2 0 16,-3 2 0-16,0 0 0 15,-2 2 0-15,-1-1 0 0,-1 2 0 16,1-3 0 0,-1 2 0-16,1-2 0 0,3-3 0 15,0 2 0-15,-3-2 0 16,4-1 0 0,-6 0 0-16,-1 2 0 0,-2 2 0 15,-3 4 0-15,-3 2 0 16,-2 2-17-16,-2 2-46 15,0 0 14-15,0 2-38 0,0-2-26 16,0 2-62-16,-6 0-98 16,-3 0-5-16,-1 0-18 15,0 0-20-15,3 0-308 16,1 0-383-16</inkml:trace>
  <inkml:trace contextRef="#ctx0" brushRef="#br0" timeOffset="-162201.52">8464 10744 1182 0,'0'0'281'15,"0"0"-60"-15,0 0 22 16,0 0-35 0,0 0-72-16,0 0-26 0,0 0 40 15,0-14 12-15,0 14-34 16,0 0-19-16,0 0-26 31,-9 0 21-31,-2 6 4 16,-7 12-42-16,-6 8 18 0,-5 4 10 15,-5 6-19 1,-1 3 5-16,-6 2-35 0,-1 0-11 16,-7 0 1-16,-2 4-20 15,-5-1 21 1,-4 0-12-16,0 0-14 0,-5 0 31 15,1-2-23-15,-1 1 6 16,3-3-2-16,2-4-13 16,2-4-9-16,4 0 0 15,0-4 0-15,4 0 9 16,-2 0-9-16,-4 2 0 0,2 0 7 0,-3 4-5 16,-1 1-3-16,0 2 1 15,-4-1-2-15,2 0 2 16,-3 0 0-1,3-1 0-15,2-3 8 0,4-2-2 16,4-2-7-16,5-2 1 16,5 0 0-16,4-4-6 15,3 0 6-15,0 0 0 0,-2-2 3 16,2 1-2 0,-3-2-1-16,1 3 0 0,-3 1 0 31,1-1-7-31,0-2 7 0,8-2 0 0,5-2 3 15,4-4 3-15,9-2-12 16,4-4 4-16,7-4-25 16,0-2-16-16,14-2-172 15,10-16-356-15,6-6-605 0</inkml:trace>
  <inkml:trace contextRef="#ctx0" brushRef="#br0" timeOffset="-160802.54">7600 11797 1187 0,'0'0'290'15,"0"0"-47"-15,0 0-43 16,0 0-81-16,0 0 7 16,0 0-16-16,0 0 33 15,-21-62 59-15,19 60 45 16,2-1-31-16,0 3-27 16,0-1 13-16,0-2-44 0,0 3-82 15,0-1-41-15,0 1-26 16,0-3 13-16,4 2 8 15,13 1-16-15,0 0 7 16,7 0 13-16,3 0-28 16,5 9 35-16,3 12-5 15,7 4 6-15,5 4 12 16,7 5-38-16,4 2 12 16,4 2-28-16,3-2 0 15,-3 0 0-15,-2-2 0 16,-7-4 0-16,-3-4 0 15,-8-5 0-15,-6-3 0 16,-7-6 0-16,-9-5 0 16,-7 0-3-16,-4-3-24 0,-7-4 7 15,-2 2-4-15,0-2-51 16,0 0-54-16,0 0-142 16,0 0-96-16,0 0-228 15,0 0 56-15,0 0 66 16,2 0 170-16,1-5 303 15,-1 1 67-15,-2 0 254 16,0 3 175-16,0 1-136 16,0 0-14-16,0 0-44 15,0 0-37-15,-2 0-108 16,-3 0-47-16,-1 1-43 0,-1 12-58 16,2 1-3-16,3-1-6 15,2 4-7 1,0-3 1-16,4-6-32 0,14-4-17 15,1-4 44-15,-2 0 11 16,-3-6 6-16,-6-13-5 16,-8 1 18-16,0-1 38 15,0 1-10-15,-14 1 4 16,-3 8 0-16,1 4-8 16,-1 5 8-16,-1 0-24 15,3 14-18-15,1 11 12 0,5 0-21 16,9 2 1-1,0-5-1-15,4-8-24 0,17-6 4 16,3-8-8-16,2 0 28 16,-1-12 9-16,-7-10-9 15,-7-4 13-15,-11 0-8 16,0-2 2-16,-4-1-2 16,-19 3-5-16,-8 4 1 15,0 8 26-15,-3 10-4 16,3 4 12-16,7 10-35 15,4 18 0-15,8 7 0 16,12 2 0-16,0-2 0 16,12-5 0-16,15-10-15 0,4-8-17 15,0-10 4 1,1-2-20-16,-6-10 21 0,-6-14-6 16,-6-4 31-16,-12-4 2 15,-2-4 0-15,0-3 21 16,-20 3 6-16,-5 2-18 15,-4 10 17-15,0 8-10 16,0 16 8-16,3 0 9 16,3 18-31-16,5 13 8 15,12 0-10-15,6-3-6 16,4-10-96-16,56-18-133 16,-4-12-300-16,-2-16-342 0</inkml:trace>
  <inkml:trace contextRef="#ctx0" brushRef="#br0" timeOffset="-159966.62">8464 10636 1677 0,'0'0'636'0,"0"0"-116"0,0 0-53 15,0 0-196-15,0 0-44 16,0 0-82-16,0 0-44 16,-35 19-49-16,16 12-52 15,4 1 0 1,8 2 0-16,7-2 0 0,0-8 0 15,18-10-72-15,15-14-30 16,7 0 37-16,3-18 5 16,-7-14 51-16,-12-4 9 15,-13 0 0-15,-11 0 75 16,-2 4-15-16,-23 5 5 16,-4 8-2-16,-2 8-39 0,2 11-3 15,0 0-21-15,7 21 0 16,2 11 0-16,4 4 0 15,9 0 0-15,7-6 0 16,0-8-18-16,10-12 3 16,12-8-23-16,2-2 7 15,3-8 29 1,-6-16-4-16,-4-4 6 0,-8 0 16 16,-6-2-8-16,-3-1 34 15,0 3-17-15,-16 2-6 16,-9 4-19-16,0 7 0 15,-1 6 0 1,-3 9 0-16,0 0 0 0,2 28 0 16,3 30 0-1,5-5-101-15,11-5-757 0</inkml:trace>
  <inkml:trace contextRef="#ctx0" brushRef="#br0" timeOffset="-158944.92">5732 10668 1048 0,'0'0'336'15,"0"0"39"-15,0 0 175 16,0 0-85-16,0 0-189 0,0 0 18 16,0 0-104-16,-22-44-70 15,4 60-70-15,2 10-22 16,6 8 5-16,7 4-24 16,3-4-3-16,3-6-6 15,21-12-28-15,12-10-11 16,6-6-18-16,1-12 3 15,-4-16 40-15,-5-2 1 16,-14-4 13-16,-11 4 24 16,-9 0 15-16,0 5 32 15,-11 3-14-15,-7 7-9 16,-5 6 7-16,4 9-22 16,1 0-9-16,0 21-15 0,7 13-9 15,4 6-10-15,7 2 2 16,0-4-14-16,15-8 22 15,14-12-23-15,8-12 16 16,2-6 5-16,-1-8-25 16,-5-16 27-16,-6-8 1 15,-11-2-1-15,-7 0 17 16,-9-2 23-16,0 2 16 16,-14 3-2-16,-10 5-38 15,-2 8 16-15,-1 10-4 16,0 8-12-16,2 2-16 0,8 22 0 15,1 6 0-15,7 5 0 16,9-6 0-16,0 0 0 16,4-11-14-16,19-8-23 15,6-10-2-15,2 0-54 16,7-14-84-16,-11-6-391 16,-8 1-874-16</inkml:trace>
  <inkml:trace contextRef="#ctx0" brushRef="#br0" timeOffset="-158199.66">9917 10600 1435 0,'0'0'706'0,"0"0"-345"16,0 0 136-16,0 0-24 15,0 0-254-15,0 0-55 16,0 0-22-16,2-49-43 16,-4 69-99-16,-3 20 0 15,3 33 0-15,2 33 0 16,0 36 0-16,2 15 0 0,13-7 0 16,4-11 0-1,-4-21 0-15,1-2 0 0,-5-20 0 16,-2-17 0-16,-2-21 0 15,-3-10 0-15,0 0 0 16,-2-2 0-16,1-5 0 16,-1-16 0-16,-2-13 0 15,0-9 0-15,0-3 0 16,0-8 0-16,-5-45 0 16,-7 5-195-16,0-6-837 0</inkml:trace>
  <inkml:trace contextRef="#ctx0" brushRef="#br0" timeOffset="-157539.5">9964 10551 1020 0,'0'0'327'16,"0"0"-76"-16,0 0 72 15,0 0 15-15,0 0-34 0,0 0-89 16,0 0-3 0,-85-38 14-16,83 38-27 0,2 0-37 15,0 0-14-15,0 0-14 16,11 0-50-16,26 0-24 15,44 0 33-15,52-3-93 16,59-10 0-16,29-5 0 16,2-4 0-16,-9 2 0 15,-27 2 0-15,-11 4 0 16,-16 2 0-16,-33 4 0 16,-31 6 0-16,-32 0 0 15,-17 2 0-15,0 0 0 16,-2 0 0-16,-1 0 0 15,-6 0 0-15,-3 0 0 16,2 0 0-16,-2 0 0 0,-2 0 0 16,-4-4 0-16,-4-2 0 15,-8 2 0-15,-3 0 0 16,-3-2 0-16,-2 0-104 16,7-4-370-16,-3 0-337 15,1 0-247-15</inkml:trace>
  <inkml:trace contextRef="#ctx0" brushRef="#br0" timeOffset="-157177.45">12350 10299 674 0,'0'0'990'0,"0"0"-490"15,0 0-177-15,0 0 7 16,0 0-97-16,0 0-78 16,0 0 59-16,0-12 12 15,0 12-74-15,0 0-37 16,0 10-23-16,0 12 0 15,0 8-92-15,0 6 0 16,0 8 0-16,0 4 0 16,8 8 0-16,4 4 0 15,3 7 0-15,1 5 0 16,2 4 0-16,0 4 0 16,-1 3 0-16,-1 1 0 15,-3 2 0-15,-1-2 0 0,-6 2 0 16,1-3 0-16,-5-3 0 15,-2-4 0-15,0-6 0 16,0-5 0-16,0-11 0 16,2-10 0-16,-2-10 0 15,0-10 0-15,2-10 0 16,-2-8 0-16,0-6 0 0,0 0 0 16,-29-30-123-1,0-4-739-15,-6-1-1116 0</inkml:trace>
  <inkml:trace contextRef="#ctx0" brushRef="#br0" timeOffset="-156338.39">10091 11971 1094 0,'0'0'360'15,"0"0"-58"-15,0 0 53 16,0 0-119 0,0 0-98-16,0 0-52 15,0 0-42-15,-118 40-9 0,97-30 59 0,2 2 26 16,-6 1 4 0,0-2 27-1,5 0-33-15,3-6 27 0,5 0-23 0,8-4-19 16,4 2 25-16,0-3-47 31,29 1-6-31,18-1 31 0,22 0-50 16,37 0-33-1,48 0-23-15,47-15 0 0,17-2 0 16,-2 1 0-16,-18 0 0 16,-24 4 0-16,-4 2 0 15,-10-2 0-15,-10 2 0 16,-15 0 0-16,-28 4 0 15,-27 0 0-15,-26 4 0 16,-12 0 0-16,-1 2 0 16,-1-2 0-16,-1 2 0 15,-7-2 0-15,-10 2 0 16,-5-2 0-16,0 2 0 16,-5-2 0-16,-2 0 0 0,-1 0 0 15,-5 2 0-15,0 0 0 16,-4 0 0-16,0 0 0 15,0 0 0-15,0 0 0 16,0 0 0-16,0 0 0 16,0 0 0-16,0-4 0 15,0-4 0-15,-2-14-117 16,-11 2-616-16,-5-2-1168 0</inkml:trace>
  <inkml:trace contextRef="#ctx0" brushRef="#br0" timeOffset="-154704.66">10014 10507 438 0,'0'0'261'0,"0"0"-7"15,0 0 40-15,0 0-61 16,0 0-16-16,0 0-27 16,0 0-11-16,-48-4-56 15,36 4 3-15,4 0 33 16,-1 0 58-16,-1-2-4 0,4 2-14 16,-3 0-1-16,5-2-3 15,-2 2-29-15,0 0-28 16,2 0-31-16,4 0-59 15,0 0-3-15,0 12-30 16,20 16-15-16,18 12 42 16,16 13-3-1,15 7-39-15,33 16 0 0,34 10 0 16,33 14 0-16,14-1 0 16,-11-11 0-16,-18-10 0 15,-25-10 0-15,-23-9 0 0,-17-7 0 16,-19-13 0-1,-5 2 0-15,6 5 0 16,9 4 0-16,4 4 0 0,-10-8 0 16,-7-8 0-16,-9-6 0 15,-10-7 0-15,-5-5 0 16,-7-4 0-16,-7-4 0 16,-4-2 0-16,-6-2 0 15,-3 0 0-15,-1-2 0 16,-3-2 0-16,-1 2 0 15,-3 0 0-15,2-2 0 16,-6 0 0-16,-2-2 0 16,-2-2 0-16,0 0 0 0,-18-10-38 15,-9-10-763-15</inkml:trace>
  <inkml:trace contextRef="#ctx0" brushRef="#br0" timeOffset="-153899.22">12173 10435 64 0,'0'0'1139'16,"0"0"-949"-16,0 0-124 16,0 0-7-16,0 0-39 15,0 0 26-15,119-56 72 16,-113 52 90-16,-2-2 78 0,0 2-25 16,-4-4-50-16,0 0-24 15,2 0-62-15,-2 0-10 16,0 0 10-16,0 2-16 15,0 2 0-15,0 4-8 16,-6 0 35-16,-17 10-22 16,-20 18-58-16,-15 16-11 15,-18 12 6-15,-11 10-5 16,-8 8-2-16,-26 19-28 16,-19 19-5-16,-21 12-11 15,-3 3 6-15,14-17-5 0,13-14 1 16,12-15 7-16,-5-1-9 15,-4 0-8-15,-3 2-1 16,2-2 9-16,25-9 0 16,23-17 9-16,26-14-8 15,14-8 5-15,5 0-5 16,2-2-1-16,5 0-7 16,10-10-1-16,13-4 8 15,6-4-6-15,2-2 7 16,4-2-1-16,0-2 0 15,0-2-3-15,0-2-4 16,0 1 6-16,0-3 1 0,0 0 4 16,0 0-3-1,0 0 8-15,0 0-9 0,0 0-6 16,0-3-5-16,0-1 5 16,6-4-6-16,4 0-19 15,5 0-77-15,18-8-122 16,-4 4-280-16,-2-2-615 0</inkml:trace>
  <inkml:trace contextRef="#ctx0" brushRef="#br0" timeOffset="-152702.71">14143 10710 1719 0,'0'0'743'0,"0"0"-384"16,0 0 10-16,0 0-81 15,0 0-150-15,0 0-83 16,0 0 10-16,-46-118-16 0,19 91 8 15,-6 5 12-15,-8 4-42 16,-3 12 56-16,-8 6-31 16,1 9-29-1,0 24-23-15,7 14 0 0,9 7 0 16,18 2 0-16,15-2 0 16,2-8 0-16,27-12 0 15,15-14 0-15,12-16 0 16,8-4 0-16,2-24 0 15,-1-20 0-15,-7-12 0 16,-8-10 0-16,-11-9 0 0,-14-23 0 16,-11-24 0-1,-12 10 0-15,0 15 0 0,-2 23 0 16,-12 36 0-16,-1 10 0 16,-1 16 0-16,5 12 0 15,-1 54 0-15,12 44 0 16,0 5 0-1,0-3 0-15,12-12 0 0,8-24 0 16,6 4 0 0,6 1 0-16,6-15-20 0,15-18-245 15,-6-14-459-15,-7-16-405 0</inkml:trace>
  <inkml:trace contextRef="#ctx0" brushRef="#br0" timeOffset="-151364.48">14460 10686 1590 0,'0'0'922'0,"0"0"-462"31,0 0-135-31,0 0-82 16,0 0-105-16,0 0-27 15,0 0-51-15,22-20-21 16,-2 9 16-16,3-7-41 16,-2-1 2-16,-5-6-14 15,-7 0-2-15,-7-1 20 16,-2 1-19-16,-4 5-1 0,-17 8 23 15,0 12-23-15,-4 0 12 16,3 18-11-16,4 18 0 16,4 8 27-16,12 6-14 15,2 1 7-15,16-5-21 16,26-10 0-16,14-12 0 16,17-14 0-16,14-10 0 15,9-8 0-15,2-24 0 16,-5-6 0-16,-10-8 0 15,-14-4 0-15,-20 2 0 16,-20 1 0-16,-20 9 0 16,-9 6 0-16,-15 12 0 15,-24 14 0-15,-7 6 0 0,-8 16 0 16,3 22 0-16,9 8 0 16,13 5 0-16,18-4 0 15,11-6 0-15,4-11 0 16,28-16 0-16,9-12 0 15,5-2 0-15,-2-22 0 16,-4-10 0-16,-11-5 0 16,-9 1 0-16,-7 7 0 0,-8 7 0 15,-3 8 0 1,-2 11 0-16,0 3 0 0,0 17 0 16,0 23 0-16,0 18 0 15,7 32 0-15,10 34 0 16,8 26 0-16,-1 9 0 15,-3-29 0-15,-8-31 0 16,-11-35 0-16,-2-8 0 16,0 6 0-16,-17-1 0 15,-12-3 0-15,-10-18 0 16,-7-22 0-16,-4-18 0 16,2-15 0-16,5-35 0 15,14-40 0-15,25-48 0 0,18-57 0 16,41-15 0-16,27 9 0 15,-3 47 0-15,-19 60 0 16,-14 33 0-16,-10 21 0 16,-3 4 0-16,-4 8 0 15,-9 6 0-15,-13 12 0 16,-7 10 0-16,0 0 0 16,-9 0 0-16,-9 10 0 15,-4 6 0-15,0 6 0 16,1 0 0-16,4 0 0 15,5 0 0-15,8-4 0 16,4-2 0-16,0-2 0 16,25-4 0-16,10-3 0 0,10-3 0 15,2-4 0-15,2 0 0 16,-3 0 0-16,-7 0 0 16,-8 0 0-16,-11 2 0 15,-6 6 0-15,-8 3 0 16,-6 7 0-16,0 3 0 15,0-2 0-15,0 4 0 16,0-5 0-16,0-6 0 16,2-6 0-16,19-6 0 15,10 0 0-15,11-18 0 16,9-10 0-16,4-10 0 0,-3-2 0 16,-7-4 0-16,-12-1 0 15,-15 3 0-15,-12 4 0 16,-6 4 0-16,0 12 0 15,-24 12 0-15,-7 10 0 16,-5 14 0-16,0 26 0 16,5 14 0-16,9 6 0 15,17 4 0-15,5-5 0 16,27-9 0-16,27-16 0 16,12-18 0-16,13-16 0 0,-2-4 0 15,-3-26 0-15,-13-10 0 16,-19-6 0-16,-13-4 0 15,-19-3 0-15,-10-1 0 16,0 4 0-16,-6 8 0 16,-12 12 0-16,-4 18 0 15,0 12 0-15,-1 14 0 16,6 26 0-16,5 10 0 16,10 4 0-16,2 0 0 15,6-5 0-15,23-9 0 16,12-8 0-16,3-10 0 15,30-14 0-15,-13-6-604 16,-7-2-1172-16</inkml:trace>
  <inkml:trace contextRef="#ctx0" brushRef="#br0" timeOffset="-150735.95">17064 10345 1901 0,'0'0'575'0,"0"0"-51"15,0 0-35-15,0 0-224 16,0 0-128-16,0 0-53 16,0 0-26-16,-131 142 5 15,106-69-63-15,17-5 0 16,8-12 0-16,17-14 0 15,28-18 0-15,11-20-8 16,4-4-19-16,-7-34 27 16,-14-17 9-16,-20-10 0 15,-19-12 8-15,-2-7-17 16,-32-4 0 0,-5 2 0-16,0 11 0 0,6 20 0 15,13 16 0-15,16 15 0 0,4 12 0 16,19 6 0-1,24 2 0-15,12 0 0 0,5 0 0 16,-2 18 0-16,-4 12 0 16,-10 14 0-16,-15 16 0 15,-10 17 0-15,-13 25 0 16,-6 25 0-16,0 21 0 16,0 8 0-16,0-8 0 15,0-15 0-15,9-35 0 16,2-18 0-16,-2-20 0 15,-2-9 0-15,0-1 0 0,-1 0 0 16,-3-6 0-16,-3-18 0 16,0-16 0-16,-16-10 0 15,-14 0 0-15,-9-22 0 16,-8-14 0-16,2-16 0 16,8-30 0-16,21-40 0 15,21-39 0-15,33 8 0 16,17 27 0-1,0 46 0-15,32 32 0 0,-10 10-237 16,-4 10-762-16</inkml:trace>
  <inkml:trace contextRef="#ctx0" brushRef="#br0" timeOffset="-149474.87">18176 10582 1169 0,'0'0'1397'15,"0"0"-546"1,0 0-399-16,0 0-225 16,0 0-227-16,0 0 0 0,0 0 0 15,-29 0 0-15,58 23 0 0,6-2 0 32,2-10 0-32,1-6 0 15,-7-5 0-15,-10-5 0 16,-7-14 0-16,-12-7 0 15,-2-5 0-15,-4-2 0 16,-19-2 0-16,-3 3 0 16,-3 10 0-16,-5 12 0 15,3 10 0-15,0 12 0 16,8 26 0-16,8 11 0 16,15 6 0-16,0-1 0 15,27-5 0-15,22-13 0 0,13-12 0 16,8-16 0-16,1-8-3 15,-7-8-28-15,-8-22 16 16,-16-4 15-16,-13-4 16 16,-11-2-3-16,-7 4 7 15,-5 3-20-15,0 9 0 16,0 12 0-16,1 10 0 16,2 2 0-16,4 20 0 0,2 14 0 15,3 7 0 1,4 0 0-16,0-2 0 0,-2-7 0 15,-1-12 0-15,-1-12 0 16,-3-8 0-16,1-4 0 16,1-22 0-16,1-10 0 15,2-6 0-15,2-3 0 16,3 5-3-16,-2 6 3 16,2 10 3-16,-3 10-3 15,3 12 0-15,-2 2 0 16,2 4 0-16,4 14 0 15,2 0 0-15,6-4 0 16,3-4 0-16,0-6 0 16,2-4 0-16,-4 0 0 15,-3-14 0-15,-8-6 0 0,-10-2-9 16,-8-4 9 0,-7-2 9-16,0 0-9 0,-7 4 0 15,-12 6 0-15,-6 14-14 16,0 4 7-16,0 26-7 15,6 18 14-15,7 8 35 16,12 2-35-16,0-4 0 16,21-11 0-16,16-11 0 15,6-12 0-15,6-14 0 0,0-2 0 16,-5-12 0 0,-6-10 0-16,-7-4 0 0,-2 0 0 15,-6-1 0-15,1 5 0 16,-1 2 0-16,-4 6 0 15,-3 8 0-15,-3 6 0 16,-4 6 0-16,-4 22 0 16,-3 10 0-16,5 2 0 15,1 0 0-15,9-9 0 16,6-15 0-16,8-14-15 16,6-2 14-16,1-20 1 15,-3-13-11-15,-4-4 11 16,-6-4 0-16,0 1 16 15,-6 6-5-15,-1 8-11 0,0 6 0 16,-2 14 0-16,-3 6 0 16,1 0 0-16,-1 16 0 15,0 10 0-15,0 4 0 16,-2 2 0-16,3-1 0 16,-1 1 0-16,1-2 0 15,1 2 0-15,1 2 0 16,-1 6 0-16,-3 8 0 15,-1 8 0-15,-7 11 0 16,-4 5 0-16,0 8 0 16,-6 2 0-16,-13 0 0 0,-2-1 0 15,-2-12 0-15,3-8 0 16,-2-13 0 0,4-16 0-16,-2-12 0 0,0-14 0 15,0-6 0-15,-3-14 0 16,6-24 0-16,7-32 0 15,10-47 0-15,58-55 0 16,27-21 0-16,20 9 0 16,0 37 0-16,-32 71-360 15,-21 28-1183-15</inkml:trace>
  <inkml:trace contextRef="#ctx0" brushRef="#br0" timeOffset="-148971.08">21516 10507 2119 0,'0'0'785'16,"0"0"-316"-16,0 0 11 0,0 0-326 15,0 0-65-15,0 0-89 16,113 121 0-16,-94-63 0 16,1-2 0-16,1-10 0 15,2-14 0-15,2-14 0 16,-3-18 0 0,0 0 0-16,0-34 0 0,-1-16 0 15,-4-14 0-15,3-11 0 16,-2-5 0-16,0 6 0 15,0 14 0-15,-3 20 0 16,1 28 0-16,2 12-50 16,8 62-475-16,-3-2-208 15,0 0-243-15</inkml:trace>
  <inkml:trace contextRef="#ctx0" brushRef="#br0" timeOffset="-147934.81">22109 10782 1149 0,'0'0'649'0,"0"0"-2"16,0 0-10-16,0 0-87 15,0 0-367-15,0 0-66 16,104-128-9 0,-73 78-52-16,-6-1-56 0,-5 5 0 15,-13 10 0-15,-7 8 0 16,0 16 0-16,-25 12 0 16,-6 12 0-16,-5 24 0 15,5 14 0-15,11 4 0 0,16 3 0 16,4-7 0-1,29-10 0-15,18-12 0 0,13-16 0 16,5-12 0-16,-3-6 0 16,-6-22 0-16,-12-10 0 15,-9-5 0-15,-10 2 0 16,-8 1 0-16,-3 5 0 16,-7 11 0-16,-3 10 0 15,0 14 0-15,2 0 0 16,2 20 0-16,3 16 0 15,7 4 0 1,9 0 0-16,4-5 0 16,9-9 0-16,10-12 0 0,0-14 0 0,2 0 0 15,-6-26 0-15,-5-10 0 32,-10-13 0-32,-12-6 0 0,-5-26 0 0,-5-29 0 15,-7-34 0-15,-2 7 0 16,0 27 0-16,0 40 0 15,-8 37 0 1,-1 18 0-16,-3 15 0 0,1 4 0 16,-3 62 0-16,8 42 0 15,6 32 0-15,0-3 0 16,14-31 0-16,10-34 0 0,8-27 0 16,12-4 0-1,12-2 0-15,10-7 0 0,3-22 0 16,-4-10 0-16,-7-9 0 15,-11-20 0-15,-14-10 0 32,-13-5 0-32,-8 0 0 0,-12 0 0 0,0 8 0 15,0 8 0-15,-5 12 0 16,-6 14 0-16,0 2 0 16,2 14 0-16,4 20 0 15,5 4 0-15,0 2 0 16,27-2 0-16,16-6 0 15,15-8 0-15,13-9 0 0,6-13 0 16,6-2 0-16,-7-13-26 16,-11-13 6-16,-17-6 20 15,-10-6 13-15,-18-8-12 16,-9-2 11-16,-11 0 8 16,0 4-20-16,-4 9 0 15,-18 20 0-15,-5 15 0 16,-4 14 0-16,-7 32 0 15,0 12 0-15,4 8 0 16,5-2 0-16,12-8 0 0,8-11 0 16,9-17 0-1,0-15 0-15,2-13 0 0,18 0 0 32,5-26 0-32,4-10 0 15,2-4 0-15,2 0 0 16,-4 8 0-16,0 10 0 15,-4 12 0-15,-3 10 0 16,-2 8 0-16,3 22 0 16,4 8 0-16,2 6 0 15,4-2 0-15,0-3 0 16,3-9 0-16,-9-10 0 16,-8-14-186-16,-19-12-327 15,-4-18-247-15,-23-8-478 0</inkml:trace>
  <inkml:trace contextRef="#ctx0" brushRef="#br0" timeOffset="-147777.18">23268 10030 2450 0,'0'0'768'16,"0"0"-268"-16,0 0-122 15,0 0-378-15,185 2 0 16,-54 6 0-16,29-2 0 15,-22-2 0-15,-27-4-895 0</inkml:trace>
  <inkml:trace contextRef="#ctx0" brushRef="#br0" timeOffset="-147432.47">25226 10052 2898 0,'0'0'818'0,"0"0"-568"0,0 0-120 16,0 0-130-16,0 0 0 15,0 0 0-15,0 0 0 16,172 28 0-16,-95-4 0 16,4 0 0-16,-4-6 0 15,-12-4 0-15,-14-6 0 16,-22-1 0-16,-27-1 0 15,-6 2 0-15,-60 10 0 16,-13 6 0-16,-16 10 0 16,-9 10 0-16,19 2 0 15,3 6 0-15,22-2 0 0,27-4 0 16,29-7-66-16,48-13-305 16,24-15-333-16,7-8-391 0</inkml:trace>
  <inkml:trace contextRef="#ctx0" brushRef="#br0" timeOffset="-147271.25">25809 10435 1914 0,'0'0'915'16,"0"0"-381"-16,0 0-167 0,0 0-161 15,0 0-46-15,-158 80-160 16,102-35 0-16,3 3 0 16,2-2 0-16,8 0 0 15,12-6 0-15,14-6 0 16,17-14-123-16,21-10-615 15,16-10-604-15</inkml:trace>
  <inkml:trace contextRef="#ctx0" brushRef="#br0" timeOffset="-146768.39">26385 10048 1818 0,'0'0'786'0,"0"0"-193"16,0 0-88-16,0 0-258 16,31-122-100-16,-2 96-147 15,6 6 0-15,9 1 0 16,4 9 0-16,0 6 0 16,-1 4 0-16,-9 0 0 15,-11 21 0-15,-14 9 0 16,-10 4 0-16,-3 6 0 15,-23 4 0-15,-12 0 0 16,-6-4 0-16,1-4 0 16,7-8 0-16,6-6 0 0,14-9 0 15,11-8 0-15,2-2 0 16,15-2 0-16,23-1 0 16,7 0 0-16,5 4 0 15,0 6 0-15,-6 7 0 16,-5 5 0-16,-8 8 0 15,-10 4 0-15,-7 4 0 16,-5-2 0 0,-9-2 0-16,0-4 0 0,-25-4 0 15,-12-4 0-15,-15-5 0 0,-8-8 0 16,-5-4 0-16,5-5 0 16,12 0 0-1,14 0 0-15,20-11 0 0,33-35-108 16,20 2-698-16,19-6-1318 15</inkml:trace>
  <inkml:trace contextRef="#ctx0" brushRef="#br0" timeOffset="-146633.02">27472 10437 2136 0,'0'0'988'16,"0"0"-369"-16,0 0-266 0,0 0-353 0,0 0 0 31,0 0 0-31,-119-20-1064 0</inkml:trace>
  <inkml:trace contextRef="#ctx0" brushRef="#br0" timeOffset="-132965.58">2254 13032 1350 0,'0'0'281'0,"0"0"12"16,0 0 183-16,-25-127-170 15,25 87-19-15,0 3-10 16,0 2-27-16,0 7-46 16,0 10-42-1,0 10-27-15,-2 8-60 0,-4 8-75 16,-1 44 0-16,-1 45 0 15,-2 37 0-15,-1 16 0 16,5-18 0-16,-1-35 0 16,0-41 0-16,0-16 0 0,-1-4 0 15,-1-8 0 1,0-4 0 0,0-17 0-16,-2-7 0 0,-3-11 0 0,-6-19 0 15,3-6 0-15,0 0 0 16,7 6 0-16,5 10 0 31,5 12 0-31,0 8 0 0,11 6 0 0,18 20 0 16,14 6 0-1,6 4 0-15,9-4 0 0,4-6 0 16,0-9 0-16,-1-12 0 0,-8-5-38 16,-11-4 17-1,-15-18 8-15,-11-4 13 16,-16-4 15-1,0-4-4-15,-14 2 35 16,-10 0-46-16,-3 6 0 16,3 4 0-16,4 8 0 15,7 4 0-15,3 6 0 16,6 4 0-16,4 0 0 16,0 22 0-16,0 20 0 15,8 16 0-15,4 10 0 16,-1 8 0-16,-3 3 0 0,0-5 0 15,-6-4 0 1,-2-6 0-16,0-12 0 0,0-16-23 16,-6-28-428-16,-8-8-446 15,-1-9-1593-15</inkml:trace>
  <inkml:trace contextRef="#ctx0" brushRef="#br0" timeOffset="-132808.02">2734 13682 2481 0,'0'0'496'0,"0"0"-198"15,0 0 29-15,168-27-191 16,-91 8-96-16,-2-3-40 16,14 1-127-16,-18 10-553 15,-17 0-853-15</inkml:trace>
  <inkml:trace contextRef="#ctx0" brushRef="#br0" timeOffset="-131838.28">4155 13176 1936 0,'0'0'784'16,"0"0"-472"0,0 0 257-16,0 0-332 0,0 0-121 15,0 0-68-15,-147 82-21 16,111-11-5-16,9 9 23 0,7 2-45 16,13-4 0-1,7-10 0-15,17-15 0 0,24-16 0 16,18-18 0-1,11-19 0-15,9-8 0 0,-2-26-29 16,-5-12-1-16,-14-7 29 16,-18 1-5-16,-13 2 6 15,-16 8 9-15,-9 10 23 16,-2 10-7-16,0 12-25 16,0 10 0-16,-6 0 0 15,-3 26 0-15,1 14 0 16,4 6 0-16,4 6 0 0,0-4 0 15,18-7 0 1,11-9 0-16,5-12 0 0,6-13 0 16,-3-7 0-16,0 0 0 15,-8-22 0-15,-12-6 0 16,-11-4 0 0,-6-6 0-16,0-4 0 0,-12 0 0 15,-7 2 0-15,4 4 0 16,3 8 0-16,6 6 0 15,6 6 0-15,0 6 0 16,4 0 0-16,25 1 0 16,12 8 0-16,12 1 0 15,7 0 0-15,2 20 0 0,-1 10 0 16,-8 6 0-16,-11 2 0 16,-13 2 0-16,-15 0 0 15,-14-4 0-15,0-5 0 16,-14-6-44-16,-9-8 8 15,-4-13 27-15,2-4 9 16,2-10 9-16,11-19 11 16,2-3-19-16,10-6 0 15,0 4 25-15,27 2 6 16,11 4-32-16,9 10 0 16,11 6 0-16,6 6 0 15,3 6 0-15,2 0 0 16,1 0 0-16,-6 0 0 15,-4 0 0-15,-7-8 0 16,-8-8 0-16,-9-6 0 0,-12-6 0 16,-11-2 0-16,-5-5 0 15,-8-3 0-15,-3 0 0 16,-19 4 0-16,-9 10 0 16,-5 12 0-16,0 12 0 15,-2 16 0-15,7 31 0 16,8 15 0-1,17 8 0-15,6 0 0 0,27-8 0 0,29-16 0 16,15-16 0 0,14-20 0-16,-3-10 0 15,-4-38-71-15,-22-6-640 0,-29 8-1043 16</inkml:trace>
  <inkml:trace contextRef="#ctx0" brushRef="#br0" timeOffset="-131309.71">2564 14343 2512 0,'0'0'606'31,"0"0"-288"-31,0 0 132 0,0 0-240 0,0 0-210 16,0 0 0-16,0 0 0 15,-34 0 0-15,34 0 0 16,0 0 0-1,3 0 0-15,26-2 0 0,18-6 0 32,40 0 0-32,55 0 0 0,70 0 0 0,53 2 0 15,33 4 0-15,24 2 0 0,7 0 0 16,19 0 0-16,10 4 0 16,-10 2 0-1,-34-2 0 1,-46-2 0-16,-60-2 0 15,-65 0 0-15,-55 0 0 16,-47 0 0-16,-27 0 0 16,-5 0 0-16,-7 0 0 15,-2 0 0-15,0 0 0 16,0 0 0-16,-6-2 0 16,6-6 0-16,15-18 0 15,18-2-480-15,6-2-1284 0</inkml:trace>
  <inkml:trace contextRef="#ctx0" brushRef="#br0" timeOffset="-131137.15">7299 13443 2479 0,'0'0'1092'16,"0"0"-567"-16,0 0-525 15,0 0 0-15,0 0 0 16,0 0 0-16,0 0-613 16,-56 14-1387-16</inkml:trace>
  <inkml:trace contextRef="#ctx0" brushRef="#br0" timeOffset="-130963.61">7334 13916 2374 0,'0'0'877'0,"0"0"-331"15,0 0-247-15,0 0-299 16,0 0 0-16,0 0 0 16,0 0 0-16,-22-16 0 15,22-8-1461-15</inkml:trace>
  <inkml:trace contextRef="#ctx0" brushRef="#br0" timeOffset="-130836.1">7544 13748 312 0,'0'0'2566'16,"0"0"-1681"-16,0 0-552 16,0 0-333-16,0 0 0 15,0 0 0-15,178-76 0 16,-105 44-90-16,-6-1-1252 0</inkml:trace>
  <inkml:trace contextRef="#ctx0" brushRef="#br0" timeOffset="-130134.18">10199 13142 380 0,'0'0'2520'16,"0"0"-1804"-16,0 0-426 15,0 0-100-15,0 0-190 16,0 0 0-16,-77 227 0 15,52-81 0-15,3-2 0 16,4-37 0-16,7-41 0 16,9-24 0-16,-1-16 0 15,3-10 0-15,0-10 0 16,0-6 0-16,3-28 0 16,15-46 0-16,5-37 0 15,2-27 0 1,-4 10 0-16,-11 30 0 0,-5 37 0 15,-5 35 0-15,3 8 0 0,-1 8 0 16,2 10 0-16,5 14 0 16,11 33 0-16,11 19 0 15,11 12 0-15,12 6 0 16,11-3 0 0,4-8 0-16,2-10 0 0,-4-15 0 15,-12-18 0-15,-12-14 0 16,-18-16 0-16,-17-4 0 15,-8-30 0-15,-2-16 0 16,-20-15 0-16,-7-12 0 16,0-10 0-16,4-3 0 15,10 1 0-15,8 13 0 0,7 12 0 16,0 18 0-16,24 18 0 16,8 14 0-1,8 14 0-15,6 4 0 0,15 57 0 16,-12-6-616-16,-9 3-1051 0</inkml:trace>
  <inkml:trace contextRef="#ctx0" brushRef="#br0" timeOffset="-129833.96">11107 13573 2205 0,'0'0'899'15,"0"0"-413"-15,0 0-219 16,0 0-93-16,0 0-109 15,0 0-65-15,0 0 0 16,-2 89 0-16,10-29 0 16,9-2 0-16,10-6 0 15,9-12 0-15,7-16 0 16,5-20 0-16,4-4 0 16,-1-26 0-16,-9-18 0 15,-10-12 0 1,-16-10 0-1,-16-9 0-15,0 1 0 0,-29 4 0 16,-17 14 0-16,-9 22 0 16,-2 28 0-16,-1 14 0 15,6 70 0-15,16-4-616 16,22-5-1076-16</inkml:trace>
  <inkml:trace contextRef="#ctx0" brushRef="#br0" timeOffset="-129102.91">12522 13499 2314 0,'0'0'769'16,"0"0"-292"-16,-21-130-183 15,-3 90-52-15,-8 18-242 16,-5 20 0-16,-8 9 0 15,-4 38 0-15,2 17 0 16,9 6 0-16,14 0 0 16,19-12 0-16,5-13 0 15,34-20 0-15,15-18 0 0,7-5 0 16,4-31 0 0,-5-13 0-16,-8-8 0 0,-7 0 0 15,-13 6 0-15,-9 8 0 16,-7 16 0-16,-7 18 0 15,-2 4 0-15,-2 34 0 16,3 24 0-16,1 36 0 16,6 41 0-16,-2 33 0 15,1 11 0-15,-2-17 0 16,-5-40 0-16,-2-44 0 16,0-25 0-16,-7-17 0 15,-15-4 0-15,-11-12 0 16,-10-14 0-16,-8-10 0 0,0-38 0 15,-3-38 0-15,14-47 0 16,30-43 0-16,12-15 0 16,58 13 0-16,13 46 0 15,-2 49 0-15,-9 29 0 16,-1 14 0-16,3 2 0 16,3 6 0-16,-2 6 0 15,-12 18 0-15,-12 2 0 16,-12 14 0-16,-5 16 0 15,-8 10 0-15,-1 6 0 16,-3 6 0-16,-4 5 0 16,1-7 0-16,-5-4 0 15,-1-14 0-15,-1-10 0 0,-2-12 0 16,0-10 0-16,3-12 0 16,3-20 0-16,5-14 0 15,7-11 0-15,9-2 0 16,4-2 0-16,5 9 0 15,3 8 0-15,-3 14 0 16,-1 16 0-16,4 14 0 16,-8 24-339-16,-4 6-1022 0</inkml:trace>
  <inkml:trace contextRef="#ctx0" brushRef="#br0" timeOffset="-128532.34">13796 13537 1669 0,'0'0'800'0,"0"0"-215"16,0 0-221-16,-36-118-106 16,20 100-86-16,-3 14-35 15,-6 4-62-15,-6 34-60 16,-2 14 6-16,1 8-21 16,10 5 0-16,11-7 0 15,11-10 0-15,0-12 0 16,22-20 0-16,9-12 0 15,2-6 0-15,1-26 0 0,-6-9 0 16,-3 0 0-16,-4 5 0 16,-6 7 0-16,-1 11 0 15,1 12 0-15,3 6 0 16,2 8 0-16,4 16 0 16,3 6 0-16,0 2 0 15,2-4 0-15,-2-7 0 16,-3-11 0-16,-2-10 0 15,-4-10 0-15,-2-25 0 16,-1-13 0-16,1-14 0 16,2-12 0-16,-2-8 0 0,1-2 0 15,-1 9 0 1,-5 17 0-16,-2 24 0 0,-4 24 0 16,-1 10 0-16,0 36 0 15,3 40 0-15,2 41 0 16,2 39 0-16,0 17 0 15,0-5 0 1,-1-18 0-16,-4-23 0 16,-2-23 0-16,1-32 0 0,-3-24 0 0,0-17 0 15,0-13 0-15,-2-17 0 16,0-1-129-16,0-46-487 16,-15-78-91-16,1 8-52 15,3-10-481-15</inkml:trace>
  <inkml:trace contextRef="#ctx0" brushRef="#br0" timeOffset="-127998.35">14259 13146 1525 0,'0'0'970'0,"0"0"-275"0,0 0-186 16,0 0-284-16,0 0-108 15,152 8-62-15,-108 49-55 16,-1 12 0-16,-10 8 0 16,-8-1 0-16,-19-2 0 15,-6-10-28 1,-20-12-21-16,-22-11 17 0,-7-14 32 15,0-10 0-15,6-11 6 16,18-6 32-16,19 0 4 16,6-23-19-16,31-10-23 15,27-16 0-15,18-11 0 16,11-12 0-16,4-8-57 16,8-20-33-16,-15-23-27 0,-24 11 60 15,-21 14 34-15,-33 20 23 16,-6 25 11-16,-16 11 65 15,-13 8 44-15,-4 28 17 16,-3 8-137-16,3 44 0 16,4 34 0-16,10 41 0 31,17 32 0-31,2 3 0 0,8-30 0 0,9-36 0 16,-1-44 0-16,-3-16 0 15,3-5 0-15,-1-7 0 16,1-11 0-16,-3-7 0 0,3-22 0 15,-3-20 0-15,2-6 0 16,-1-4 0 0,1 8 0-16,-1 10 0 0,-1 12 0 15,3 18 0-15,-1 4 0 16,2 16 0-16,-5 20 0 16,-2 8 0-16,-8 6 0 15,-2-2 0-15,0-6 0 16,0-3 0-16,0-10 0 15,2-11-266-15,11-9-823 0</inkml:trace>
  <inkml:trace contextRef="#ctx0" brushRef="#br0" timeOffset="-127872.24">15507 13593 2414 0,'0'0'748'15,"0"0"-250"1,0 0-217-16,0 0-126 15,0 0-155-15,0 0 0 16,0 0-231-16,55 75-1356 0</inkml:trace>
  <inkml:trace contextRef="#ctx0" brushRef="#br0" timeOffset="-127479.39">11215 14235 2422 0,'0'0'885'0,"0"0"-429"16,0 0-123-1,0 0-333-15,0 0 0 0,0 0 0 16,0 0 0-16,141-6 0 16,77-6 0-16,67-4 0 15,56 0 0-15,29 4 0 16,4 2 0-16,14 2 0 16,-3-2 0-16,-23-2 0 15,-46-2 0-15,-55-3 0 16,-83 6 0-16,-71 0 0 15,-60 8 0-15,-45 1 0 16,-8 2 0-16,-64 0 0 16,-57 8-59-16,-46 20-399 0,16-2-365 15,26 0-962-15</inkml:trace>
  <inkml:trace contextRef="#ctx0" brushRef="#br0" timeOffset="-127101.74">11554 14450 1892 0,'0'0'859'16,"-160"-23"-258"-16,129 18-104 0,6-2-250 16,8 1-247-16,11 2 0 15,6 0 0-15,39 3 0 16,50-2 0-16,60 1 0 15,81 2 0-15,57-5 0 16,36-3 0-16,27-5 0 16,1-1 0-16,17-2 0 15,0 2 0-15,-20 0 0 16,-46 4 0-16,-53 2 0 16,-83 4 0-16,-66 0 0 15,-55 4 0-15,-32 0 0 16,-13-2 0-16,0 2 0 0,-18 0 0 15,-13-2 0 1,7 2 0-16,12 0 0 0,24-6-53 16,26 0-888-16,6-4-1041 0</inkml:trace>
  <inkml:trace contextRef="#ctx0" brushRef="#br0" timeOffset="-126976.2">15564 14251 2300 0,'0'0'1136'0,"0"0"-653"16,0 0-306-16,0 0-177 15,0 0-48-15,0 0-748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7:14:43.529"/>
    </inkml:context>
    <inkml:brush xml:id="br0">
      <inkml:brushProperty name="width" value="0.05292" units="cm"/>
      <inkml:brushProperty name="height" value="0.05292" units="cm"/>
      <inkml:brushProperty name="color" value="#FF0000"/>
    </inkml:brush>
  </inkml:definitions>
  <inkml:trace contextRef="#ctx0" brushRef="#br0">1458 3327 1650 0,'0'0'859'0,"0"0"-664"0,0 0 65 16,0 0-72-16,0 0-101 15,0 0-45-15,-8 15-41 16,26 12 11 0,4 4 8-16,2 6-10 0,3-3 3 15,2 0 1-15,0-4 1 16,7-4 4-16,4-4-8 15,9-8 4-15,7-6-2 16,8-8-12-16,7 0 8 16,4-10-8-16,-2-14 17 0,-2-4 6 15,-7-2-9-15,-6 4 12 16,-8 8-3-16,-8 8-23 16,-5 8 29-16,4 2 5 15,-1 8 8-15,9 14 11 16,6 8-31-16,11 2-14 15,5-2 0-15,4-6-9 16,3-12-1 0,0-10 1-16,-4-2 0 0,-7-24 9 15,-7-10-7-15,-11-8 11 16,-7 0 2-16,-11 4-15 16,-8 8 8-16,-10 12 17 15,-4 7-8-15,-2 11-5 0,4 0-12 16,7 18-1-16,8 15-5 15,7 5 0-15,8 2 0 16,5 0 5-16,6-6-8 16,6-10 2-16,4-12-8 15,3-10 7-15,-3-2 8 16,-4-12-12-16,-4-12 12 16,-6-4 0-16,-2 2 0 15,-9 2 7 1,1 10-7-16,-3 8-5 0,1 6 4 15,7 0-4-15,3 12 4 16,10 2-11-16,11-2-75 16,55-12-108-16,-12-2-186 0,-6-16-576 15</inkml:trace>
  <inkml:trace contextRef="#ctx0" brushRef="#br0" timeOffset="1071.22">6675 3461 333 0,'0'0'412'0,"0"0"-232"16,0 0-5-16,0 0 86 16,0 0-14-16,0 0 95 15,0 0 45-15,-116-30 123 16,114 22-215-16,2 4-15 15,0-1-43-15,0 4-80 0,0 1-65 16,0 0-19-16,0 0-61 16,0 18-12-16,11 16 0 15,18 14-7-15,8 8 6 16,17 4 1-16,13-1-12 16,11-13 10-16,11-13-4 15,5-16 1-15,2-17 4 16,-1-4-9-16,-6-28 10 15,-4-13 0-15,-7-3 6 16,-9-2 4-16,-4 8-10 0,-10 12 8 16,1 14-7-16,-2 12-1 15,2 4-1-15,2 16 0 16,4 16-10-16,0 6 11 16,5 2 1-16,0-2-1 15,2-3 0-15,-5-8-32 16,1-10 7-16,-5-9 10 15,0-8 0-15,0 0 14 16,0-22 1-16,3-11 0 16,1-3 7-16,1-4-6 15,-3 2-1-15,2 6 0 0,-10 10 6 16,2 10-2-16,-4 12-4 16,2 0 0-16,-2 10 15 15,2 12-15 1,2 2 1-16,2 2-1 0,2-4 11 15,5-6-17-15,-1-8 6 16,3-8 0-16,0-4 3 16,-1-24 3-16,2-10 6 15,-6-10-2-15,-5-2 5 16,-5 2 26-16,-10 7-20 16,-6 12 3-16,-4 10-5 15,-7 13-13-15,4 6-9 16,8 4 3-16,7 20 0 0,8 7 6 15,8 1-6-15,2 0-6 16,5-6 5-16,2-6 1 16,-5-8-1-16,-1-8 1 15,-5-4 0-15,-7 0 8 16,-4-14-8-16,-7-4 0 16,-6-2 1-16,-7 2-1 15,-6 2 9-15,-1 3-9 16,-1 4-86-16,9 3-214 15,-1 3-595-15,2 2-835 0</inkml:trace>
  <inkml:trace contextRef="#ctx0" brushRef="#br0" timeOffset="1668.48">11928 3411 2458 0,'0'0'755'16,"0"0"-547"-16,0 0-40 0,0 0-90 16,0 0-42-16,0 0 13 15,0 0-16 1,125 74-15-16,-89-56-18 0,2-4-1 15,2-6 1 1,5-4 0-16,8-4 10 0,5-4-4 16,4-18 1-16,3-8-7 15,-3-6-1-15,-4-5 1 16,-6 5 0-16,-13 4 17 16,-9 9 16-16,-10 9 4 15,-5 11-14-15,1 3-19 16,3 4-3-16,8 20-1 15,5 5 0-15,5 0-1 0,6 2 0 16,1-5-13-16,6-8-7 16,-2-8 14-16,4-10-23 15,-5 0 17-15,1-12 13 16,-3-12 1-16,0-4 13 16,-6-3-7-16,-2 1 5 15,-8 6-12-15,-12 8 2 16,-3 9-2-16,-5 7 0 15,-1 0 9-15,6 13-5 16,6 11 11-16,7 2-15 0,6 1-3 16,10-5-36-16,7-10 2 15,4-9-19 1,2-3 8-16,0-3 20 0,-3-19-1 16,-2-7 7-16,20-29-86 15,-13 8-141-15,-8 2-499 0</inkml:trace>
  <inkml:trace contextRef="#ctx0" brushRef="#br0" timeOffset="1800.6">14330 3214 1194 0,'0'0'0'0</inkml:trace>
  <inkml:trace contextRef="#ctx0" brushRef="#br0" timeOffset="6936.69">4460 6468 2054 0,'0'0'529'0,"0"0"-289"0,0 0 114 16,0 0-83-16,0 0-130 16,0 0-84-16,-16-14 27 15,16 14-21-15,0 0-13 16,0 7-22-16,10 9-17 15,14 6 17-15,14 4-17 16,8-2-10-16,12-6 13 0,7-8-14 16,9-10 10-16,4 0 1 15,2-26-11-15,-5-8 19 16,-8-4-7-16,-13 4 18 16,-12 6 18-16,-13 7-18 15,-9 11-30-15,-1 9 0 16,-2 1 0-16,12 0 0 15,8 18 0-15,17 4 0 16,11 2 0-16,11-5 0 16,6-2 0-16,3-9 0 0,-3-4 0 15,0-4 0-15,-3 0 0 16,-6-6 0-16,-7-10 0 16,-8 0 0-1,-8 0 0-15,-8 2 0 0,-3 3 0 16,-4 2 0-16,1 3 0 15,1 3 0-15,5 3 0 16,3 0 0-16,5 0 0 16,2 4 0-16,6 6 0 15,3 3 0-15,3-5 0 16,1-2 0-16,5-2 0 16,0-4 0-16,-3 0 0 15,0-4 0-15,-5-10 0 0,-6-3 0 16,-4 3 0-16,-8 0 0 15,-9 4 0-15,-6 2 0 16,-6 3 0-16,-3 5 0 16,-2 0 0-1,2 0 0-15,2 0 0 0,6 0 0 16,5 0 0-16,4 0 0 16,-1 0 0-16,-1 0 0 15,-1-5 0-15,-10-4 0 16,-3-2 0-16,-10 4 0 15,-3 0 0-15,-4 3 0 0,-1 2 0 16,-3 0 0-16,0 2 0 16,0 0 0-16,0 0 0 15,0 0 0-15,0 0 0 16,0-2 0-16,0 2 0 16,0-4 0-16,0 0-8 15,-9 0-32-15,-29 4-110 16,1 0-459-1,-4 0-684-15</inkml:trace>
  <inkml:trace contextRef="#ctx0" brushRef="#br0" timeOffset="45437.65">2983 9019 939 0,'0'0'927'0,"0"0"-670"16,0 0 217-16,0 0-179 15,0 0-44-15,0 0-114 16,-31-31-16-16,31 31 17 16,0 0-32-16,0 0-38 15,4 9-16-15,7 19-8 16,7 12 14-16,5 9-14 0,6 1-29 16,4-4-3-16,5-10-12 15,2-10 0-15,0-14-1 16,2-12 0-16,0 0-5 15,3-26 6-15,-3-10 0 16,0-4 6-16,1-4-3 16,-3 3-3-16,-4 9 0 15,-1 10-1-15,2 12 1 16,0 10 8-16,3 0-7 16,5 14-1-16,1 8 11 15,2 5-10-15,0-5-1 16,-1-4 5-16,-5-4 4 15,-2-6-8-15,-1-6 10 16,-2-2-4-16,-1-2-5 16,-1-18-2-16,1-7 7 15,-1-2-6-15,4-2-1 0,-6 1 27 0,-1 10-6 16,-6 7 2-16,-2 10 0 16,1 3-23-1,4 4 0-15,4 18 0 16,3 5 0-16,4 0 0 0,2 0 0 15,1-4 0-15,-3-5 0 16,0-3 0-16,-5-9 0 16,1-4 0-1,-2-2 0-15,-3 0 0 0,-2-12 0 16,0-6 0-16,0 0 0 16,0 0 0-1,0 2 0-15,0 3 0 0,0 9 0 0,2 4 0 16,0 0 0-16,0 0 0 15,0 0 0-15,1 4 0 16,-3 0 0-16,-5-1 0 16,-3-3 0-16,-4 0 0 15,-3 0 0 1,-3 0 0-16,-1-4 0 0,2-7 0 16,-1-3 0-16,12-6-21 15,-6 4-602-15,-1 5-1205 0</inkml:trace>
  <inkml:trace contextRef="#ctx0" brushRef="#br0" timeOffset="49037.6">3346 10038 436 0,'0'0'1671'15,"0"0"-1336"-15,0 0 5 16,0 0 9-16,0 0-160 16,0 0-125-16,22 8 8 15,11 12 25-15,4 6-10 16,-2 4-3-16,-1 2-43 16,-1 0-17-16,-4-6 3 15,0-5-21-15,0-7 4 0,-2-8-9 16,2-6-1-16,2 0 18 15,7-10-7-15,4-16 2 16,5-5 4-16,-3-2-7 16,1 0-2-16,-5 9 4 15,-5 6-3-15,1 12 12 16,2 6 0-16,5 2 13 16,3 16 2-16,5 7-34 15,3-4 11-15,2-1-7 16,-1-3-6-16,-3-7 11 15,-1-9-10-15,-2-1 8 16,0 0 2-16,5-19-11 0,1-4 0 16,3-4 0-16,0-4 0 15,-2 5 0-15,-3 4 0 16,-6 8 0-16,-2 10 0 16,-3 4 0-16,0 6 0 15,1 18 0-15,3 4 0 16,3 0 0-16,3-2 0 15,3-5 0-15,3-10 0 16,-2-8 0-16,-3-3 0 16,-4-3 0-16,-4-17 0 15,-10-4 0-15,-3-4 0 0,-5-2 0 16,-5-2 0-16,-3-2 0 16,0 4 0-16,12-4 0 15,-4 8-129-15,-6 7-1189 0</inkml:trace>
  <inkml:trace contextRef="#ctx0" brushRef="#br0" timeOffset="60165.21">14611 10108 1562 0,'0'0'605'0,"0"0"-385"32,0 0 86-32,0 0 19 0,0 0-102 0,0 0-147 15,-15-16-4 1,15 24 7-1,6 16 35-15,10 8 3 16,6 6-28-16,5 4-22 16,4 1-4-16,12-7-46 15,10-8 8-15,11-12-7 16,17-14-10-16,8-2 11 16,7-28-13-16,1-14-5 15,-1-6 3-15,-11-2-2 16,-9 1-2-16,-15 9 1 15,-17 12 6-15,-13 12 5 0,-11 14-12 16,-7 2 1 0,3 14 14-16,1 14-3 0,8 8 18 15,4 4-30-15,9-4 0 16,7-5 0-16,6-9 0 16,7-14 0-16,6-8 0 15,1 0 0-15,-1-22 0 16,-1-8 0-16,-5-5 0 15,-5 2 0-15,-9 0 0 16,-7 11 0-16,-8 10 0 16,-8 10 0-16,2 2 0 0,2 2 0 15,4 16 0 1,6 4 0-16,7 2 0 0,10-6 0 16,6-4 0-16,6-7 0 15,3-7 0-15,2 0 0 16,-7-18 0-16,-2-4 0 15,-8-5 0-15,-5 3 0 16,-9 4 0-16,-9 6 0 16,-7 6 0-16,-4 8 0 15,0 0 0-15,4 12 0 16,2 8 0-16,7 6 0 16,7-2 0-16,7-2 0 15,4-6 0-15,2-6 0 0,5-10 0 16,2 0 0-16,-2-1 0 15,-3-17 0-15,1-5 0 16,-1 1 0-16,-4-2 0 16,-4 4 0-16,-5 4 0 15,-3 8 0-15,-3 4 0 16,-3 4 0-16,3 0 0 16,-3 14 0-16,3 6 0 15,3 4 0-15,5 3 0 16,8-6 0-16,3-2 0 0,8-9 0 15,1-10 0 1,5 0 0-16,-3-10 0 0,1-12 0 16,-3-7 0-16,-8-1 0 15,-6 2 0 1,-7 4 0-16,-10 6 0 0,-7 6 0 16,-6 8 0-16,-3 4 0 15,3 0 0-15,5 0 0 16,4 12 0-16,6-2 0 15,9-4 0-15,5-4 0 16,6-2 0-16,7 0 0 16,-2-14 0-16,1-2 0 15,-8 0 0-15,-7 2 0 0,-6 2 0 16,-9 0 0-16,-4 4 0 16,-5 0 0-16,-9-4-8 15,-3 4-561-15,-4 2-1584 0</inkml:trace>
  <inkml:trace contextRef="#ctx0" brushRef="#br0" timeOffset="60937.81">20709 10052 1445 0,'0'0'806'0,"0"0"-298"16,0 0-17-16,0 0-161 15,0 0-92-15,0 0-98 16,0 0-46-16,41 14-50 16,1-8-44-16,16-2 0 15,15-4 0-15,10 0 0 16,6-2 0-16,0-16 0 16,-9-6 0-16,-8-2 0 15,-12 0 0-15,-18 6 0 16,-13 4 0-16,-11 8 0 15,-5 8 0-15,-2 0 0 16,5 4 0-16,7 14 0 16,8 4 0-16,4 0 0 0,5-2 0 15,5-6 0-15,4-4 0 16,0-10 0-16,-1 0 0 16,-3 0 0-16,0-12 0 15,-2-8 0-15,-1-2 0 16,2-6 0-16,3-4 0 15,-3 4 0 1,-1 4 0-16,-8 8 0 0,-8 10 0 16,-4 6 0-16,-6 3 0 15,1 18 0-15,0 5 0 16,0-2 0-16,4 0 0 0,6-8 0 16,11-6 0-16,7-10 0 15,10 0 0-15,4-10 0 16,1-14 0-16,-5-2 0 15,-8-2 0-15,-9 3 0 16,-13 3 0-16,-8 8 0 16,-12 5 0-16,-4 4 0 15,-2 4 0-15,0 1 0 16,0 0 0-16,0 0 0 16,3 0 0-1,-1 0 0-15,3 0 0 0,-3 0-38 16,-2 3-215-16,0 0-519 0,0-3-1169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7:16:09.929"/>
    </inkml:context>
    <inkml:brush xml:id="br0">
      <inkml:brushProperty name="width" value="0.05292" units="cm"/>
      <inkml:brushProperty name="height" value="0.05292" units="cm"/>
      <inkml:brushProperty name="color" value="#FF0000"/>
    </inkml:brush>
  </inkml:definitions>
  <inkml:trace contextRef="#ctx0" brushRef="#br0">14752 12548 867 0,'0'0'759'0,"0"0"-267"15,0 0-5-15,0 0-137 16,0 0-62-16,0 0-115 16,2-54-57-16,-2 76 4 15,2 5-38-15,2 3-26 16,0-2-26-16,6-4-18 15,-1-8 6-15,-1-8-8 0,6-8 2 16,-3 0-11-16,0-12 1 16,-4-18 8-16,-5-8-9 15,-2-9 0-15,-4 4 16 16,-18 4-16-16,-12 11 13 16,-11 16 8-16,-8 12-11 15,-11 21 1-15,-2 26-3 16,2 20 6-16,1 27 12 15,15 26-2-15,15-5 2 16,14-13-16-16,19-14-11 16,3-24 9-16,26 4-9 15,13-1 0-15,11-19 1 0,12-16 0 16,7-16-2-16,3-14-4 16,-4-2-22-16,-3-10 5 15,-13-15 20-15,-8 0-4 16,-14-1 5-16,-8-3 2 15,-10 4 7-15,-5 4 3 16,-6 5-10-16,-2 10 9 16,-2 6 10-16,0 0-19 15,0 26 18-15,5 12-19 16,5 9 0-16,6 3 0 16,9-4 0-16,8-8 0 0,9-14 0 15,8-14 0-15,-2-10-11 16,0-22 8-16,-9-22 3 15,-12-12 0-15,-16-12 4 16,-11-7-4-16,-15 3 10 16,-24 8-10-16,-7 14 0 15,-6 18 0-15,0 24 0 16,0 8 0-16,10 24 0 16,8 20 0-16,17 6 0 15,12 2 0-15,5-4 0 16,25-6 0-16,15-11 0 0,10-17 0 15,11-13 0 1,-1-1 0-16,-2-26 0 0,-9-7 0 16,-9-6 0-16,-11 7 0 15,-11 4 0-15,-9 12 0 16,-5 10 0-16,-2 6 0 16,1 10 0-16,1 22 0 15,5 8 0-15,4 8 0 16,8 1 0-16,1-3 0 15,4-6 0-15,3-8 0 16,0-12 0-16,0-10 0 16,-4-10 0-16,-2-6 0 15,-4-24 0-15,-1-10 0 0,0-4 0 16,-2-5 0-16,-4 9 0 16,0 8 0-16,-3 17 0 15,-3 10 0-15,4 5 0 16,1 24 0-16,5 15 0 15,1 7 0-15,3 0 0 0,0 0 0 16,0-8 0 0,-1-8 0-16,-2-10 0 0,-1-10 0 15,1-10 0-15,4-4 0 16,-1-26 0 0,1-8 0-16,2-8 0 0,-5 0 0 15,-3 6 0-15,-1 9 0 16,-3 15 0-16,2 14 0 15,-1 2 0-15,3 24 0 16,3 12 0-16,-1 4 0 16,6 3 0-16,-3-7 0 15,2-6 0-15,-2-8 0 16,1-10 0 0,0-12 0-16,4 0 0 0,2-14 0 0,0-18 0 15,0-6 0-15,-3-8 0 16,-4 0 0-16,-4 3 0 15,-5 11 0-15,-5 12 0 16,-1 16 0-16,-3 4 0 16,5 20 0-16,-1 20 0 15,7 9 0-15,3 3 0 0,5-4 0 16,3-10 0 0,2-10 0-16,1-14 0 0,0-12 0 15,0-2 0-15,0-18 0 16,-2-16 0-16,-4-6 0 15,0-2 0 1,-6-1 0-16,-4 7 0 0,-2 10 0 16,-2 15 0-16,-3 11 0 15,1 1 0-15,2 29 0 16,3 11 0-16,2 0 0 16,3 4 0-16,1-9 0 15,2-6 0-15,0-12 0 16,1-10 0-1,2-8 0-15,3-4 0 0,1-20 0 0,-1-8 0 16,3-6 0-16,-5-2 0 16,1 1 0-16,-6 7 0 15,-1 13 0-15,-3 10 0 16,-1 9 0-16,1 6 0 16,-2 25 0-16,5 5 0 15,-1 4 0-15,3-4 0 16,2-4 0-16,2-8 0 15,3-12 0-15,-1-8 0 16,1-4 0-16,-2-8 0 16,-2-16 0-16,0-6 0 15,-1-4 0-15,-3-2 0 0,1 2 0 32,-5 7 0-32,-4 12 0 0,-2 8 0 0,-2 7 0 15,-1 14 0-15,3 19 0 16,1 5 0-16,0 2 0 15,0-2 0-15,1-6 0 16,3-10 0-16,1-8 0 16,5-10 0-16,-1-4 0 15,8-10 0 1,2-18 0 0,2-6 0-16,2-2 0 0,0-2 0 15,-4 6 0-15,-3 6 0 16,-4 9 0-16,-4 13 0 15,-3 4 0-15,0 15 0 16,-1 14 0-16,-1 7 0 16,0 5 0-16,0-1 0 15,0-8 0-15,5-8 0 16,-1-10 0-16,6-12 0 16,1-2 0-16,2-14 0 15,0-18 0-15,6-4 0 16,-4-4 0-16,3 2 0 0,-2 8 0 15,-2 8 0-15,-6 8 0 16,0 11 0-16,-1 3 0 16,-3 12 0-16,-2 16 0 15,1 5 0-15,-1 1 0 16,1-6 0-16,-1-6 0 16,3-10 0-16,-1-10 0 15,3-2 0-15,5-10 0 16,0-16 0-16,2-4 0 15,4 0 0-15,0 2 0 16,-2 7 0-16,-2 12 0 0,-6 7 0 16,1 2 0-16,-1 10 0 15,-4 12 0-15,1 2 0 16,-3 0 0-16,2-6 0 16,-1-8 0-16,-1-10-251 15,1-18-703-15,-8-8-863 0</inkml:trace>
  <inkml:trace contextRef="#ctx0" brushRef="#br0" timeOffset="137.41">18593 12755 2478 0,'0'0'1063'0,"0"0"-508"16,0 0-555-16,0 0 0 16,0 0 0-16,0 0 0 15,0 0-119-15,-89 60-1428 0</inkml:trace>
  <inkml:trace contextRef="#ctx0" brushRef="#br0" timeOffset="366.5">19096 12689 2479 0,'0'0'952'0,"0"0"-287"16,0 0-665-16,0 0 0 15,0 0 0-15,0 0 0 16,0 0 0-16,-83 202 0 16,106-89 0-16,-5-13 0 15,-7-15 0-15,-9-23 0 16,-2-1 0-16,-13 2-516 16,-11-21-412-16,-8-24-527 0</inkml:trace>
  <inkml:trace contextRef="#ctx0" brushRef="#br0" timeOffset="892.94">18803 13221 1510 0,'0'0'933'0,"0"0"-155"16,0 0-408-16,0 0-145 15,0 0-103-15,171-105-67 16,-93 71-55-16,2 0-54 16,-6 0-62-16,-12 8-46 15,-18 8 35-15,-17 12 59 16,-18 6 68-16,-9 18 8 15,-2 22 139-15,-21 12-11 16,6 8-11-16,8 4-55 16,9-5-31-16,7-11-27 15,30-19-11-15,15-16 17 0,10-13-18 16,5-20 9 0,-3-23 9-16,-8-9-12 0,-12-6 35 15,-10 2-41-15,-12 4 0 16,-9 12 0-16,-5 10 0 15,-4 16 0-15,-2 14 0 16,3 2 0 0,-1 36 0-16,4 32 0 15,6 42 0-15,2 39 0 0,4 17 0 16,-2-1 0-16,-1-15 0 16,2-19 0-16,-6-11 0 15,-4-6 0-15,-9-24 0 16,0-20 0-16,-3-22 0 0,-21-11 0 15,-9-1 0-15,-16-8 0 16,-9-12 0-16,-5-18 0 16,3-16 0-16,2-48 0 15,20-47 0-15,34-33 0 16,15-16 0-16,51 7 0 16,14 41 0-16,-7 36 0 15,-6 22 0 1,24-4 0-16,-14 11-592 0,-7 7-1139 0</inkml:trace>
  <inkml:trace contextRef="#ctx0" brushRef="#br0" timeOffset="1192.82">20987 12709 622 0,'0'0'1543'0,"0"0"-722"16,0 0-343-16,0 0-163 16,0 0-130-1,0 0-53-15,-2 128-132 0,14-19 0 16,-3-9 0-16,-3-10 0 15,2-23 0-15,-2 2 0 16,1-4 0 0,-3-21-24-16,-4-42-458 0,-7-2-369 0,-9-26-1017 15</inkml:trace>
  <inkml:trace contextRef="#ctx0" brushRef="#br0" timeOffset="2200.71">20837 12681 1894 0,'0'0'829'0,"0"0"-227"15,0 0-232-15,0 0-136 16,0 0-67-16,137-44-167 16,-54 74 0-16,6 14 0 15,1 14 0-15,-13 12 0 16,-12 9 0-16,-22 5 0 16,-26 4 0-16,-17 0 0 15,-23-1 0 1,-35-9 0-16,-17-12 0 0,-14-14 0 15,-5-16 0-15,5-18 0 0,14-18 0 16,17 0 0-16,20-22 0 16,22-10 0-16,16-4 0 15,20 2 0-15,29 6 0 16,13 6 0 0,12 10 0-16,4 10 0 0,2 2 0 15,1 10 0-15,-4 8 0 16,-4-2 0-16,-1-8 0 15,-7-8 0-15,-5 0 0 16,-11-18 0-16,-9-14 0 0,-13-6 0 16,-14-6 0-1,-13 1 0 1,0 3 0-16,-8 6 0 16,-17 12 0-16,-4 12 0 15,2 10 0-15,4 18 0 16,6 26 0-16,11 14 0 15,6 7 0-15,10-1 0 16,32-10 0-16,21-14 0 16,15-22 0-16,16-18-111 0,1-22-129 15,-5-32-215-15,-13-17-132 16,-17-25-96-16,-23-24-63 16,-31-20 162-16,-6 9 584 15,-14 33 643-15,-7 34 63 16,3 34-31-16,-1 6-110 15,2 10-100-15,3 10-113 16,6 8-352-16,5 38 0 16,3 20 0-16,0 14 0 15,19 27 0-15,2-7 0 16,4 0 0-16,0-2 0 0,-9-22 0 16,-1-1 0-16,-9-15 0 15,-6-20 0-15,0-18-14 16,-11-16-304-16,-9-2-351 15,1-32-171-15,0-10 137 16,7-9 87-16,4 1 616 16,6 6 348-16,2 8 247 15,0 10 55-15,0 6-52 16,14 8-242-16,7 6-143 16,14 2-75-16,9 4-91 15,10 0-37-15,8 0-10 16,0-2-63-16,-2-2-16 0,-9-6-79 15,-8-2-35-15,-14-4 58 16,-14-2 77-16,-13 2 58 16,-2 4 4-16,-13 2 98 15,-16 8 45-15,-6 2 51 16,-6 2-33-16,3 20-6 16,5 12-43-16,8 8-116 15,15 6 0-15,10 6 0 16,4 1 0-16,36-5 0 15,20-10 0-15,16-16 0 16,16-18 0-16,5-6 0 16,-1-22-68-16,14-38-202 0,-26 3-317 15,-24 7-419-15</inkml:trace>
  <inkml:trace contextRef="#ctx0" brushRef="#br0" timeOffset="3338.66">23256 13058 1386 0,'0'0'921'0,"0"0"-209"15,0 0-164-15,0 0-255 16,0 0-57-16,-136-26-236 16,110 40 0-16,3 16 0 15,6 14 0-15,7 8 0 16,10 5 0-16,2-3 0 16,32-8 0-16,13-12 0 0,13-18 0 15,7-16-60 1,-1-8-192-16,-3-30-232 0,-14-15 130 15,-13-6-32-15,-14-8 141 16,-11-7 245-16,-11-6 0 16,0-2 187-16,0 1 114 15,-13 13 161-15,-1 18-84 16,1 26-45-16,1 24-213 16,6 14-120-16,4 38 0 15,2 34 0-15,0 4 0 0,12 9 0 16,5-1 0-16,-1-16 0 15,-3 0 0-15,-4-17 0 16,-5-21 0-16,-4-22-75 16,0-20-153-16,-7-6-135 15,-8-34 50 1,4-12 118-16,4-13 116 0,7-5 79 16,0 2 23-16,23 6 113 15,6 10 99-15,6 12-18 16,3 12-60-16,5 10-76 15,1 8-58 1,3 8-4-16,-3 0-19 0,-2 8-6 16,-3 6-34-16,-10 4-26 0,-12 0 21 15,-8 2 24-15,-9 4 21 16,0 6 6-16,-5 6 76 0,-10 8 35 16,-1 3-1-16,8 1-82 15,8-2-10-15,0-9-24 16,15-8 0-16,21-11 0 15,10-14-36-15,10-4 1 16,0-14 23-16,0-14-3 16,-10-6 15-16,-6-4 2 15,-11-1 41-15,-4 3 34 16,-7 4-26-16,-7 8 35 31,-7 10-86-31,-4 12 0 0,0 2 0 16,0 22 0-16,-2 16 0 0,-2 8 0 0,4 0 0 31,0 1 0-31,4-11 0 16,19-8 0-16,6-14-20 15,4-12-43-15,3-2-7 16,1-18-14-16,2-14-5 16,-8-5 40-16,-9-4 34 15,-8-5-2-15,-14-1 17 16,0 1 1-16,-10 4 26 15,-12 6 52-15,2 8 2 16,5 8 15-16,7 6 27 16,8 6-123-16,10 2 0 0,25 4 0 15,12 2 0 1,11 0 0-16,2 6 0 0,0 12 0 16,-6 6 0-16,-8 8 0 15,-12 6 0-15,-12 6 0 16,-13 3 0-16,-9 0 0 15,0-4 0-15,-22-6 0 16,-5-8 0-16,5-13 0 16,1-10 0-16,13-6 0 15,8-18 0-15,0-20 0 16,29-12 0-16,16-8 0 0,12-7 0 16,7 5 0-1,4 12 0-15,-3 16 0 0,-12 20 0 16,-9 12 0-16,-12 14 0 15,-14 24 0-15,-9 8 0 16,-9 4 0-16,0-2 0 16,0-5-101-16,-7-11-164 15,-13-14-242-15,4-10-175 16,-4-8-157-16</inkml:trace>
  <inkml:trace contextRef="#ctx0" brushRef="#br0" timeOffset="3496.32">24384 12466 2882 0,'0'0'775'15,"0"0"-555"-15,0 0-1 16,0 0-219-16,0 0 0 16,0 0 0-16,4 119-252 15,11-83-1413-15</inkml:trace>
  <inkml:trace contextRef="#ctx0" brushRef="#br0" timeOffset="4359.64">17174 14217 2286 0,'0'0'733'0,"-114"-10"-517"0,67 6 115 16,13 0-100-16,30 4-90 15,16-4-60-15,65 0-59 16,66-4-7-16,78-2-10 16,39 2-5-16,20 2-2 15,4 6 1-15,-26 0 1 16,-6 0 9-16,-22 8-8 16,-32 6 24-16,-49-4-25 15,-44-2-18-15,-43-4 17 16,-19-4-15-16,-6 0-7 15,-1-4 16-15,2-22 5 0,-5-20-12 16,12-30 13-16,3-4-9 16,13-3 9-16,30 3 2 15,27 38 1-15,46 32 46 16,9 24-3-16,1 58-45 16,-12 22 0-16,-14-4 0 15,3-3 0-15,7-17 0 16,0-20 0-16,7-24 0 15,0-24 0-15,2-4 0 16,-5-32 0-16,-10-12 0 16,-13-8 0-16,-12-9 0 0,-25 3 0 15,-20 4 0 1,-17 14 0-16,-7 2 0 0,7 6 0 16,6 6 0-16,7 8 0 15,-5 16 0-15,3 4 0 16,2 6 0-16,5 16 0 15,10 2 0-15,23 0 0 16,-9-6 0-16,0-4 0 16,-7-8 0-16,-27-6 0 15,-1 0 0-15,-17-2 0 16,-12-8 0-16,-9-2 0 16,-8 8 0-16,-3 0 0 15,3 4 0-15,8 0 0 0,10 12 0 16,10 6 0-16,15 4 0 15,11-2 0-15,9-4 0 16,27-2 0-16,-9-12 0 16,2-2 0-16,-2-2-14 15,-23-20-175-15,6-6-90 16,-12-6 45-16,-1-14-13 16,-16 10-427-16,-16 6-778 0</inkml:trace>
  <inkml:trace contextRef="#ctx0" brushRef="#br0" timeOffset="4501.64">25778 13948 2618 0,'0'0'823'16,"0"0"-632"-16,0 0-191 15,0 0-703-15</inkml:trace>
  <inkml:trace contextRef="#ctx0" brushRef="#br0" timeOffset="15325.04">22886 15049 2094 0,'0'0'718'0,"0"0"-409"16,0 0 175-16,0 0-346 16,0 0-73-16,0 0-29 15,-20 66 0-15,20-27-3 0,5-7-15 16,-1-9-2 0,-2-6 4-16,1-16-19 0,-3-1 13 15,0-9 1-15,0-22 4 16,0-6 2-16,-11-2-15 15,-12 3 5-15,-6 10 4 16,-8 12-9-16,-6 14 15 16,-4 12-21-16,0 32 0 15,3 20 0-15,13 15 0 16,10 7 0-16,19 4 0 16,2-6 0-16,31-3 0 15,21-19 0-15,13-12 0 0,12-18 0 16,10-16 0-16,4-16 0 15,-6-4 0-15,-7-26 0 16,-13-2-78-16,4-17-188 16,-15 12-374-16,-14 6-487 0</inkml:trace>
  <inkml:trace contextRef="#ctx0" brushRef="#br0" timeOffset="15766.83">23692 15111 2234 0,'0'0'832'0,"0"0"-318"16,0 0-178-16,0 0-156 15,0 0-180-15,0 0 0 16,0 0 0-16,-8 137 0 16,14-59 0-16,4 6 0 15,-1 0 0-15,-1-8 0 16,3-8 0-16,3-11 0 15,-3-17 0-15,-2-18 0 16,-4-12 0-16,-5-10 0 16,0-14 0-16,0-22 0 0,-12-12 0 15,-5-20 0 1,-4-11 0-16,4-11 0 0,-1 0 0 16,5-2 0-16,3 10 0 15,8 11 0-15,2 17 0 16,0 8 0-16,16 12 0 15,13 8 0-15,7 12 0 16,8 14 0-16,3 0 0 16,-1 18 0-16,-3 18 0 15,-12 12 0-15,-13 6 0 0,-16 8 0 16,-2-3 0-16,-31 3 0 16,-14 0 0-16,-6-4 0 15,2-8 0-15,11-10 0 16,16-14-71-16,15-17-730 0</inkml:trace>
  <inkml:trace contextRef="#ctx0" brushRef="#br0" timeOffset="16428.16">24658 15083 1435 0,'0'0'1368'16,"0"0"-867"-16,0 0-136 16,0 0 62-16,0 0-427 15,0 0 0-15,-31 112 0 16,35-44 0-16,2 7 0 16,-1 1 0-16,-5-8 0 15,0-6 0-15,0-9 0 16,0-17 0-16,0-18 0 0,-5-14 0 15,1-4 0 1,0-30 0-16,-6-20 0 0,2-17 0 16,-5-13 0-1,1-6 0-15,3 2 0 0,3 12 0 16,6 9 0 0,0 19 0-16,2 18 0 0,18 22 0 15,6 4 0-15,13 28 0 16,3 22 0-16,5 10 0 15,-1 11 0-15,0 1 0 16,-7 0 0-16,-3-8 0 16,-5-10 0-16,-6-13 0 0,-4-18 0 15,0-14 0-15,-3-9 0 16,1-28 0-16,2-25 0 16,-1-33 0-16,-5-2 0 15,3-6 0-15,-2 4 0 16,-3 23 0-16,0 7 0 15,-2 22 0-15,1 22 0 16,-3 16 0 0,5 12 0-16,1 28 0 0,7 22 0 15,1 10 0-15,0 9 0 16,4 5 0-16,-2-2 0 16,2-6 0-16,-2-9 0 15,-4-15 0-15,4-14 0 0,-3-22 0 16,12-32-71-1,-7-18-543-15,-5-16-648 0</inkml:trace>
  <inkml:trace contextRef="#ctx0" brushRef="#br0" timeOffset="16632.39">25741 14696 2181 0,'0'0'817'0,"0"0"-223"0,0 0-258 16,0 0-168-1,0 0-168-15,137 169 0 0,-67-57 0 16,-3 30 0-16,-17 5 0 16,-29-7 0-16,-21-12 0 15,-40-7 0-15,-25-5 0 16,-17-4 0 0,-18-1 0-16,-19-3-75 0,26-34-561 15,1-14-733-15</inkml:trace>
  <inkml:trace contextRef="#ctx0" brushRef="#br0" timeOffset="17032.95">21233 15047 1874 0,'0'0'700'15,"0"0"-345"1,0 0 171-16,-151 90-289 0,120-23-80 15,13 23-41-15,13 34 15 16,5 33-131-16,27 5 0 16,17-4 0-16,12-9 0 15,9-17 0-15,10-6 0 16,1-19 0-16,26-3 0 16,19-16 0-16,20-8 0 15,39 1 0 1,16-23-50-16,33-12-266 0,-42-16-170 0,-19-20-419 15</inkml:trace>
  <inkml:trace contextRef="#ctx0" brushRef="#br0" timeOffset="17237.14">27372 15659 2799 0,'0'0'1010'0,"-127"42"-820"16,64-24-93-16,7-2-97 15,38-16 0-15,18-4-177 0,0-14-1481 0</inkml:trace>
  <inkml:trace contextRef="#ctx0" brushRef="#br0" timeOffset="17394.68">28205 15986 3565 0,'0'0'520'0,"0"0"-520"15,-52-131-208-15,46 69-918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34:21.817"/>
    </inkml:context>
    <inkml:brush xml:id="br0">
      <inkml:brushProperty name="width" value="0.05292" units="cm"/>
      <inkml:brushProperty name="height" value="0.05292" units="cm"/>
      <inkml:brushProperty name="color" value="#FF0000"/>
    </inkml:brush>
  </inkml:definitions>
  <inkml:trace contextRef="#ctx0" brushRef="#br0">9678 9829 1215 0,'0'0'376'0,"0"0"152"0,0 0-216 15,0 0-101-15,0 0-70 16,0 0-5-16,-22-58-1 16,27 54 10-16,1 0-34 15,1 4-14-15,1 0-4 16,8 0-42-16,7 0-12 16,4 4-13-16,8 8-14 15,5 1 1-15,6 1-13 16,2-5 0-16,-1 1 0 15,1-6 0-15,2-4 8 16,0 0-2-16,4-10 0 16,0-13 0-16,0-6-6 15,0-1 0-15,-2 2 0 0,-3 2 0 16,-4 6 6-16,-8 8-6 16,2 8 1-16,-4 4 2 15,1 4-3-15,-1 18-8 16,5 8 8-16,1 2 0 15,1 0 9-15,2-3-3 16,1-7 0-16,1-11 2 16,2-7-7-16,-2-4-1 15,3-4 9-15,-1-19 6 16,0-5 3-16,-3-5-8 16,-5 5 2-16,-5 2-6 15,-3 8-6-15,-3 8-1 16,0 10 1-16,6 0 0 0,5 6 11 15,9 16-3 1,7 2-1-16,5 0-1 0,1-3-6 16,2-10-7-16,-3-4 6 15,-1-7 1-15,-4 0 12 16,-6-3-2-16,2-12 1 16,-3-3-10-16,2-1-1 15,-2 5 0-15,0 0-1 16,2 6 1-16,-3 0 5 15,0 6-4-15,-3 2 8 0,-1 0-4 16,-4 0-5-16,1 2-1 16,-4 2 1-16,1 2 0 15,2-2 5-15,1 0-4 16,1-2-1-16,3 2 2 16,1-4-2-16,3 0-1 15,4 0 0-15,5-14 1 16,7-6 7-16,-1-4-5 15,-1 0 4-15,-5 2-6 16,-11 6-3-16,-14 6 3 16,-8 6-1-16,-10 4 1 0,-1 0 1 15,1 4 13-15,1 8 7 16,1 2-6-16,4 2-15 16,-3-2-1-16,-9 10-5 15,-5-4-206-15,-4-4-581 0</inkml:trace>
  <inkml:trace contextRef="#ctx0" brushRef="#br0" timeOffset="1336.6">7782 10740 1476 0,'0'0'698'16,"0"0"-206"-16,0 0-145 31,0 0-70-31,0 0-84 0,0 0-72 16,0 0-26-1,24-18-38-15,-6 34-12 0,7 4-21 16,0 2-15 0,-1-2 11-16,0 0-20 0,1-4 0 15,0-6 18-15,-3-4-18 16,2-6 0-16,3 0 0 15,0-4 1-15,0-12 15 16,-1-2-16-16,1-2 0 16,0 0 9-16,-3 6-8 15,-2 6-1-15,5 8 0 16,0 0 1-16,0 18-7 16,4 14 6-16,-2 4 0 0,0 2 6 15,-3-6-4-15,-1-5-2 0,-3-12 0 16,3-8 0-16,0-7 15 15,4 0-2-15,-1-22 13 16,1-9 4-16,0-3-24 16,-2-4 7-1,-2 4-13-15,-5 4 1 16,-3 10-1-16,-1 8 0 16,-1 8 0-16,1 4 3 15,4 0-2-15,2 12-1 16,3 4 2-16,2 2-2 0,-2-4 9 15,-6-2-9-15,-1-4-5 0,-5-6 4 16,-3-2 2-16,-1 0 9 16,-3 0 0-1,0-2 13-15,1-8 6 16,0 0-29-16,-2 0 0 16,-1 2 0-16,-4 2 8 0,2 2-8 15,-2 4 0-15,0 0-3 16,0 0-6-16,0 0-30 0,0 0-9 15,0 0 5-15,0 0-20 16,0 0-21-16,0 16-165 16,0 0-253-16,-6-2-424 0</inkml:trace>
  <inkml:trace contextRef="#ctx0" brushRef="#br0" timeOffset="62041.53">16385 14847 1179 0,'0'0'597'0,"0"0"-199"16,0 0-34-16,0 0-34 15,0 0-96-15,0 0-45 16,-19-27-68-16,19 27-34 16,0 0-13-16,0 5-38 15,0 11-2-15,6 8 16 16,11-2-29-16,6 4 0 15,10-2-20-15,5-6 0 16,9-6 10-16,3-12-11 16,4 0 0-16,0-8-7 15,0-16-19-15,-2-6 16 16,0-2-2-16,-3 2 12 0,-7 2-1 16,-2 10-3-16,-4 5 4 15,-2 13 1-15,-3 0-1 16,2 6 24-16,3 16-4 15,4 3-11-15,0-1 19 16,3-2-28-16,1-4 1 16,1-8 7-16,1-4 1 15,3-6 7-15,0 0-4 16,2-8-10-16,3-14 11 16,-1-4-12-16,-1-1 6 15,-3 0-7-15,-9 4 0 16,-7 9 8-1,-6 2-8-15,-7 8 0 0,-2 4 9 0,-2 0-9 16,3 16 12 0,4 3-5-16,4-1-7 15,4 0 14-15,2-6-14 0,3-2 0 16,4-10 12 0,-2 0-11-16,-5 0 12 0,-4-8-5 15,-6-2-8-15,-6-3 17 16,-3 8-17-16,-5 1 0 15,-1-1 0 1,3 10-128-16,-1 17-408 16,-8 4-546-16</inkml:trace>
  <inkml:trace contextRef="#ctx0" brushRef="#br0" timeOffset="62673.03">16857 16084 874 0,'0'0'1725'0,"0"0"-1066"0,0 0-386 15,0 0 1 1,0 0-130-16,0 0-94 0,0 0-4 16,9 54 5-16,13-24-51 15,9 2 0-15,8-10 0 16,11-4 0-16,13-14 0 16,11-4 0-16,10-10 0 15,5-16 0-15,4-10 0 16,-3 2 0-16,-10 2 0 15,-13 10 0-15,-18 8 0 16,-13 10 0-16,-15 4 0 16,-2 0 0-16,-9 8 0 15,4 12 0-15,2 2 0 16,0-2 0-16,4 0 0 16,2-4 0-16,7-2 0 0,6-8 0 15,10-4 0-15,4-2 0 16,9 0 0-16,2 0 0 15,2-8 0-15,-2 4 0 16,-4 0 0-16,-8 4 0 16,-6 0 0-16,-5 0 0 15,-1 4 0-15,2 4 0 16,4 2 0-16,5-6 0 16,4 0 0-16,5-4 0 15,4 0 0-15,3-8 0 16,1-20 0-16,-2-6-47 0,23-24-289 15,-18 8-618 1,-7 6-1583-16</inkml:trace>
  <inkml:trace contextRef="#ctx0" brushRef="#br0" timeOffset="62776.73">19653 16008 1692 0,'0'0'1128'15,"0"0"-498"-15,0 0-348 16,0 0-123-16,0 0-159 15,0 0-288-15,0 0-1270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36:13.954"/>
    </inkml:context>
    <inkml:brush xml:id="br0">
      <inkml:brushProperty name="width" value="0.05292" units="cm"/>
      <inkml:brushProperty name="height" value="0.05292" units="cm"/>
      <inkml:brushProperty name="color" value="#FF0000"/>
    </inkml:brush>
  </inkml:definitions>
  <inkml:trace contextRef="#ctx0" brushRef="#br0">20339 4995 182 0,'0'0'699'16,"0"0"-459"-16,0 0-61 16,0 0-44-16,0 0-53 15,0 0-18-15,0 0 4 16,0 0-39-16,0 0-8 16,0 0 5-16,0 0-25 0,0 0 0 15,0 2 2 1,0 2-3-16,-2 8-40 0,0-4-101 15,-3 0-197-15</inkml:trace>
  <inkml:trace contextRef="#ctx0" brushRef="#br0" timeOffset="1533.92">22354 7363 1925 0,'0'0'624'0,"0"0"-302"0,0 0-34 15,0 0-120-15,0 0-95 16,0 0-73-16,0 0-33 16,0-20-214-16,-2 8-526 0</inkml:trace>
  <inkml:trace contextRef="#ctx0" brushRef="#br0" timeOffset="2004.85">20638 5207 836 0,'0'0'604'16,"0"0"-348"-16,0 0 65 16,0 0-21-16,0 0-144 15,0 0-83-15,0 0-62 0,85-1-11 16,-85 20-58-16,0-1-218 15,0-5-359-15</inkml:trace>
  <inkml:trace contextRef="#ctx0" brushRef="#br0" timeOffset="3237.98">20019 9053 2074 0,'0'0'483'0,"0"0"-389"0,0 0 61 16,0 0-140-16,0 0-15 16,0 0-126-16,0 0-241 15,60 0-667-15</inkml:trace>
  <inkml:trace contextRef="#ctx0" brushRef="#br0" timeOffset="3695.42">22957 6603 1528 0,'0'0'684'15,"0"0"-369"-15,0 0 49 16,0 0-107-16,0 0-149 16,0 0-72-16,0 0 19 15,12-4-34-15,-10 4 8 16,0 0-13-16,0 0-7 15,-2 0 14-15,0 0-22 16,0 0-1-16,0 0 0 0,0 0-28 16,-20 0-132-1,-9-6-370-15,-7-4-460 0</inkml:trace>
  <inkml:trace contextRef="#ctx0" brushRef="#br0" timeOffset="4137.05">22262 7012 1692 0,'0'0'543'16,"0"0"-352"-16,0 0-50 15,0 0-141-15,0 0-37 0,0 0-476 16,0 0-801-16</inkml:trace>
  <inkml:trace contextRef="#ctx0" brushRef="#br0" timeOffset="4639.64">20725 4910 1360 0,'0'0'327'15,"0"0"-218"-15,0 0-8 16,0 0 24-16,0 0-53 31,0 0-41-31,0 0 5 0,0 17 7 0,4-9-24 31,-1-2-5-31,1 2-10 16,-2-2-2-16,0-2 1 16,1 0-3-16,-3-2 0 15,0-2-1-15,0 0-4 16,0 0 5-16,-5 0-80 15,-8 0-219-15,-3 0-812 0</inkml:trace>
  <inkml:trace contextRef="#ctx0" brushRef="#br0" timeOffset="5334.78">20571 5047 1530 0,'0'0'508'16,"0"0"-302"-16,0 0-70 16,0 0-27-16,0 0-81 15,0 0-28-15,0 0-9 16,44 50-176-16,-44-26-348 16,-6-2-857-16</inkml:trace>
  <inkml:trace contextRef="#ctx0" brushRef="#br0" timeOffset="6138.03">20094 8845 788 0,'0'0'172'0,"0"0"-80"16,0 0 18-16,0 0-52 15,0 0 12-15,0 0 31 16,0 0 39-16,0 0-4 16,0 0-13-1,0 0 28-15,0 0-2 0,0 0-34 0,0 0-2 16,0 0-23-16,0 0-32 15,0 0-9-15,0 0-30 16,0 0-18-16,0 0 5 16,0 0 3-16,0 0 4 15,0 0 1 1,0-2 19-16,-2 2 20 0,2 0-20 16,0 0 7-16,0 0-5 15,0 0-18-15,0 0 12 16,-2 0-19-16,2 0-1 15,0 0-6-15,0 0-3 16,0 0 0-16,0 0-1 0,0 0 1 31,0 0-1-31,0 0 1 0,0 0-55 0,0 0-42 16,0 0-44-16,0 0-14 16,0 0 10-16,0 0-26 31,0 0-2-31,0-2 28 0,-2 2-53 0,-1-2-296 0</inkml:trace>
  <inkml:trace contextRef="#ctx0" brushRef="#br0" timeOffset="7134.28">20050 8528 552 0,'0'0'1169'0,"0"0"-831"0,0 0-145 16,0 0-193-16,0 0-15 15,0 0-364-15,0 0-668 0</inkml:trace>
  <inkml:trace contextRef="#ctx0" brushRef="#br0" timeOffset="12232.63">24334 4927 725 0,'0'0'143'15,"0"0"27"-15,0 0 63 16,0 0-30-16,0 0-91 0,0 0-36 15,0 0 1 1,2-56-9 0,-2 49 21-16,0 3-7 0,0 3-28 0,0-2-31 15,0 3-5-15,0 0-18 16,0 0 0-16,0 0-9 16,0 0-148-16,0 0-94 15,0 0-441-15</inkml:trace>
  <inkml:trace contextRef="#ctx0" brushRef="#br0" timeOffset="12963.11">24070 8726 684 0,'0'0'673'0,"0"0"-429"15,0 0-6-15,0 0-93 16,0 0-66 0,0 0 9-16,0 0-2 0,0-5-9 15,0 5-15-15,-3-3-47 16,-2 2-15-16,-10-5 0 16,-1-1-194-16,-1-1-417 0</inkml:trace>
  <inkml:trace contextRef="#ctx0" brushRef="#br0" timeOffset="13938.52">27071 8915 1026 0,'0'0'695'0,"0"0"-465"16,0 0 87-16,0 0-102 15,0 0-112-15,0 0-33 16,0 0-17-16,0 0-27 15,0 0-13-15,-3 0-12 16,3 0 7-16,-2 0-7 16,2 2 8-16,-2 0-8 15,0 0-1-15,0 0-11 16,2-2 0-16,0 2-19 16,0-2-10-16,0 2 3 15,0-2 22-15,0 0 6 0,0 0 8 16,0 0 1-16,0 0-5 15,0 0 5-15,0 0 1 16,0 0-1-16,0 0-25 16,-2 0-78-16,-2 2-256 15,0-2-472-15</inkml:trace>
  <inkml:trace contextRef="#ctx0" brushRef="#br0" timeOffset="14237.65">27258 8969 1136 0,'0'0'1026'0,"0"0"-818"0,0 0 63 16,0 0-140-16,0 0-131 16,0 0-220-16,0 0-262 15,-36-60-713-15</inkml:trace>
  <inkml:trace contextRef="#ctx0" brushRef="#br0" timeOffset="15328.04">27418 5300 1415 0,'0'0'297'16,"0"0"-46"-16,0 0 46 0,0 0-166 15,0 0-84-15,0 0 17 16,0 0-31-16,37-22 8 0,-37 19-17 16,4 2-22-16,-4-2 21 15,0 3-22-15,0 0-1 16,0 0 6-16,0 0-4 15,0 0-3-15,0 0 1 16,0 0 0-16,0 0 4 16,0 0-3-16,0 0 10 15,0-1 38-15,0 1-29 16,0 0 17-16,0-3 15 16,0 2-35-16,0-1 5 15,0-2-22 1,0 1 1-16,2 2 4 0,0-3-4 0,-2 1-1 15,0 2 0-15,2 1 0 16,-2 0-10-16,0 0 10 16,0 0-29-16,0 0 16 15,0 0-26-15,0 0 21 16,0 0-4-16,0 0-14 16,0 0 24-16,0 0-13 15,0 0-1-15,0 0 26 16,0 0-51-16,0 0 11 15,0 0 2-15,0 0 23 16,0 0 7-16,0 0 8 16,0 0 0-16,0 0 15 15,0-3-13 1,4 1 14-16,-1-2-10 0,-1 3-5 0,0 1 4 16,-2 0-5-16,2 0 0 15,-2 0-4-15,0 0 4 16,0 0-1-16,0 0 1 15,0 0 0-15,0 0-9 16,0 0 9-16,0 0 0 16,0 0 2-16,0 0-1 15,0 0-1-15,0 0 4 16,0 0-3-16,0 0-2 16,0 0-12-1,0 0 10-15,0 0-5 16,0 0 10-16,0 0-2 15,0 0 1-15,0 0-1 16,0 0 0-16,0 0-1 16,-4 0-10-16,-1 0 10 15,1 0-42-15,0 4-31 16,-4-1-34-16,2 5-16 16,-9 0-30-16,1 1-54 15,3-5-325-15</inkml:trace>
  <inkml:trace contextRef="#ctx0" brushRef="#br0" timeOffset="149306.2">7486 14865 1495 0,'0'0'617'15,"0"0"-361"1,0 0-79-16,0 0 4 16,0 0-36-16,0 0-12 0,35-28 9 15,-25 28 5 1,-4 0-24-16,1 0-39 0,-1 2-29 16,3 14 34-16,3 8-37 15,3 10-16-15,5 6-15 16,3 2-20-16,0-2-2 15,6-4-5-15,0-10 6 16,3-4-12-16,1-14 21 16,1-8-9-16,0 0 21 15,1 0-20-15,1-16 13 16,-1 0-14-16,1 0 6 16,-3 6-1-16,3 6-5 15,-2 4 0-15,1 0 20 0,1 6-13 16,1 10-1-1,-1-2-6-15,-3-2 0 0,1-2-6 16,0-1 12-16,-3-8-5 16,2-1 14-16,1 0-6 15,3-6-5-15,1-10-4 16,0-6 0-16,0 2 5 16,-2 2-5-16,-3 6 0 15,-2 8 12-15,1 4-10 16,-1 0 8-16,0 4-10 0,0 10 0 15,-2 0 13 1,2 2-13-16,0-6 0 0,-2-2 5 16,3-4 10-16,1-4-11 15,0 0 11-15,5-4-14 16,1-10 23 0,-2 0-24-16,-1 2 0 0,-1 0 0 15,-1 6 8-15,-1 2-9 16,2 4 1-16,2 0 0 15,-4 0-1-15,3 4 1 16,-5 2 0-16,-2-2 10 16,-4-2-1-16,-4-2-10 15,-3 0 1-15,-5 0 0 0,1 0 5 16,-5-4 1-16,0-4 3 16,-5 2 22-16,1 0-22 15,-3 4 0-15,-2 0-9 16,3 2 1-16,-3 0 2 15,0 0-3-15,2 0-9 16,-2 0 0 0,2 0-255-16,-2 0-656 0</inkml:trace>
  <inkml:trace contextRef="#ctx0" brushRef="#br0" timeOffset="150869.75">21978 4752 722 0,'0'0'244'0,"0"0"-98"0,0 0-1 16,0 0-71-16,0 0-52 16,0 0-22-16,0 0-79 15,-99-30-77-15,84 30-387 0</inkml:trace>
  <inkml:trace contextRef="#ctx0" brushRef="#br0" timeOffset="151296.72">21631 5159 666 0,'0'0'215'16,"0"0"-69"-16,0 0-51 15,10-138-18-15,-8 96-39 16,-2-2-11-16,0 1-18 16,0 0-8-16,-6-1 24 15,-15-1-24-15,-3 1 1 0,-5 2-2 16,-7 2-22-16,-6 4-28 16,-5 4-16-16,-7 4 44 15,-4 1 3-15,-6 5 18 31,-3 3-6-31,0-2-1 16,3 6 7-16,1-2-276 16,-15-5 154-16,16 6 96 15,11 0-487-15</inkml:trace>
  <inkml:trace contextRef="#ctx0" brushRef="#br0" timeOffset="153301.34">19599 4827 398 0,'0'0'99'16,"0"0"-31"-16,-19 154-22 15,13-76 11-15,0 4 12 16,0 8-17-16,-3 3 13 16,-2 3-4-16,-5 0-21 15,-2 1-5-15,-1-3-34 16,-4-2 14-16,1-2-15 15,0 2 0-15,-3 15 7 0,-2 17-7 16,7-12 0-16,3-11 5 16,3-15-5-16,7-12 0 15,-1 12-1-15,-4 27 1 16,5 11 7-16,-1-12 50 16,4-12-43-16,-1-17 37 15,0-19-34-15,1 6-5 16,-3 6-11-16,1-4 56 0,-3-4-9 15,-1-3 2-15,0-1 40 16,1-2-4-16,-1 0 1 16,4-1-5-16,-1-1-17 15,3-1 14-15,0 0-1 16,0-1 4-16,0 0-41 16,0 1-5-16,2-1-22 15,-2 0 5-15,-1 0-9 16,1 2 2-16,0-2-5 15,-4 0-7-15,4-2 0 16,-3 0 12-16,3-2 23 0,0-1 11 16,-1-5 18-16,3-2-2 15,-1 2-13-15,3 0-11 16,0 2 35-16,0 0-36 16,0-1-23-1,16-1 12-15,5 0-9 16,2-2-2-16,9 0 3 0,2-4-18 15,4-1 0-15,1-8-2 16,3-4 1-16,3-5 1 16,2-4 8-16,0-4-2 0,2-2-6 15,0-6-5-15,2 0 5 16,3-2 0 0,1-2 1-16,3-2 14 0,4 0-14 15,3 0 8-15,3-2-9 16,-2 0-4-16,1 0 2 15,0 0 2-15,-3 0 6 16,-2 0 32-16,-1 0 22 16,-1 0 4-16,-4-2-11 15,0-4-34-15,-4 2 9 16,2 0-13-16,-2-3-6 16,-4 4 8-16,-1-1-8 15,-2-2 1-15,0 1-7 0,-3 0-2 16,1-1-1-16,-4-1 0 15,3 2 0-15,-1-1 8 16,-1-2-7 0,-2 0 12-16,1-2-13 0,4-3-3 15,-3 1 3-15,2-3 1 16,1-3 13-16,-1-3 14 16,-2-3-15-16,3 0-1 15,-1-4-10-15,3-4-2 16,3-4-2-1,0-2-5-15,0-4-17 0,1 2 14 0,-2 2-17 16,-4 4 22 0,-4-1 4-16,-3 2-10 0,3-4 11 15,-2-1 2 1,1-2-2-16,4-4 15 0,3-4-13 16,1-2 5-16,1-3-7 15,0-1-13 1,2 0 13-16,-3-2-6 0,0 2 6 15,-4-5 4-15,-2 1-3 16,2-2 0-16,-4-6 5 16,3 0 0-1,-6-4-12-15,-4 0 3 0,-2 4-1 16,-9-1-2-16,-2 3 12 16,-7 4-5-16,1-2 4 0,-6-2-5 15,3-4 0-15,2-4-1 16,2-7-13-16,0-5 12 31,3-6-35-31,-3-5-38 16,-1 1 5-16,-5 4 3 0,-1 4 29 0,-6 8 21 15,0 6 11-15,0 5 6 0,-4 3 0 16,-10 4 0 0,-1 2-35-16,-3 1-38 0,-2 2-4 15,-2-4-12-15,-3 3-12 16,-2 0 12-16,-2 2-20 15,-2-1 29-15,-3 1 38 32,-3 3 0-32,-1 2 26 15,-2-1 14-15,0 2 2 16,2 0 0-16,2-4 1 16,3-2-1-16,4-1 28 15,4-1-13-15,-2 0 7 16,3 0 3-16,0 2-12 15,-3-2 19-15,0-5-31 16,0 2 0-16,3-4-1 0,-1-1-4 16,-1 4-12-16,-1 4 0 15,-4 4 16-15,-4 5-6 16,-6 7 12-16,-5 4-6 16,-4 2 19-16,-1 2-19 15,-4 2 7-15,1 6-7 16,2 2 0-16,-1 4-3 0,2 4 3 15,-3 4-7 1,1 2 6-16,-2 0-12 16,-1 2 13-16,-2-4-2 15,2-1 2-15,0 2 4 0,2-3-3 16,4 0 11-16,4 0 14 16,5 2-25-16,7 1 46 15,5 1-4-15,4 4-34 16,8-2 10-16,1 2-19 15,1 3 0-15,-1-3 7 16,1 0-6-16,-1-1-1 16,3 4 23-16,1-2 8 15,8 3 11-15,-1 0-16 16,5 0 9-16,0 0 16 0,0 0-17 16,0-1 28-16,0 1 6 15,0 0-15-15,0-3 0 16,3 3-45-16,-1 0-8 15,2 0 0-15,-4 0-128 16,0 0-165-16,0 0-337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42:08.088"/>
    </inkml:context>
    <inkml:brush xml:id="br0">
      <inkml:brushProperty name="width" value="0.05292" units="cm"/>
      <inkml:brushProperty name="height" value="0.05292" units="cm"/>
      <inkml:brushProperty name="color" value="#FF0000"/>
    </inkml:brush>
  </inkml:definitions>
  <inkml:trace contextRef="#ctx0" brushRef="#br0">15302 7203 1192 0,'0'0'517'0,"0"0"-205"16,0 0 69-16,0 0-63 16,0 0-63-16,0 0-36 15,111-86-52-15,-91 82-30 16,1 4-40-16,3 0-44 0,2 14-11 15,3 13-18-15,-4 9-5 16,-5 9 5-16,-11 1-23 16,-9 4 8-16,0 0 2 15,-15 2-11-15,-16 0-1 16,-3-4 0-16,-2-2-9 16,3-7 10-16,6-11 1 15,9-8 7-15,10-12 1 16,5-8-8-16,3 0 6 15,5-24 44-15,19-12-34 16,7-8-5-16,10-6-11 0,5-5 0 16,3-1-1-1,0 2 6-15,-2 2-6 0,-5 0 10 16,-7 4 13-16,-6 2 26 16,-6 9-13-1,-7 9-13-15,-7 10-1 0,-5 8-8 16,-2 5 11-16,-2 5-11 15,0 0-14-15,0 0 0 16,0 0 0-16,0 0 0 16,0 0 0-16,0 0 0 15,0 0 0-15,-2 5 0 16,0 3 0-16,0-2 0 0,0 0 0 16,-1 0 0-16,3-1 0 15,0-1 0-15,0-3 0 16,0-1 0-16,0 0 0 15,0 0 0-15,0 0 0 16,0 0 0-16,0 0 0 16,0 0 0-16,0 0 0 15,0 0 0-15,0 0 0 16,0 0 0-16,0 0 0 0,0 0 0 16,0 0 0-16,0 0 0 15,0 0 0-15,0 0 0 16,0 0 0-16,0 0 0 15,0 0 0-15,0 0 0 16,0 0-44-16,0 0-38 16,0 0-17-16,0 0-17 15,-2 2-1-15,0 5-16 16,0-3-71-16,-3 1-9 16,3-1-29-16,-1 1-126 0,-3-1-179 15,2-3 163-15,-3-1-420 0</inkml:trace>
  <inkml:trace contextRef="#ctx0" brushRef="#br0" timeOffset="960.24">15861 6976 973 0,'0'0'557'16,"0"0"-309"-16,0 0 55 15,0 0 3-15,0 0 7 16,0 0-42-16,0 0-69 15,0-6-70 1,0 6-25-16,0 0-11 0,0 18-7 16,0 12-19-16,0 14-29 15,7 8-8-15,-1 12 10 16,-1 5-22-16,0 5 14 16,-1 0-11-16,0 6-12 0,-2 1 10 15,3 3-7 1,-1 0-9-16,4-2 14 0,0-3-20 31,3-10 0-31,-1-4 0 16,-4-11 0-16,-4-8 3 0,-2-4-3 15,0-8 0-15,0-4 2 16,-12-6 0-16,-5-3-2 16,-5-12 0-16,-3-9 0 15,1 0 10-15,-1-30-5 0,5-20-4 16,9-30-2-16,11-31 0 15,11 3 0-15,16 12 0 16,8 12-3-16,3 20-2 16,5-2 6-16,5 0-14 15,-2 12 7-15,-4 11-44 16,-5 11-18-16,-4 8-62 16,-3 6-50-16,-4 4 25 15,-3 4 20-15,-7 4 49 0,-7 4 66 16,-3 2 8-1,-4 0 13-15,-2 0 50 0,0 12 32 16,0 10-14-16,0 8 9 16,0 6 3-16,0 2-5 15,0 5-36-15,0-6-15 16,5-2-8-16,11-9-15 16,3-6 12-16,8-12-12 15,4-8 14-15,2 0 61 16,1-20-25-16,-3-10-18 15,-8-6-10-15,-10-4 14 16,-10-5 28-16,-3 1 5 16,-3 2 13-16,-17 4-48 0,-5 8-35 15,-4 8 0-15,2 12 0 16,2 6 0 0,0 4 0-16,7 0-96 0,7 6-496 15,11 0-700-15</inkml:trace>
  <inkml:trace contextRef="#ctx0" brushRef="#br0" timeOffset="1097.6">16763 7255 2118 0,'0'0'541'0,"0"0"-541"0,0 0-734 0</inkml:trace>
  <inkml:trace contextRef="#ctx0" brushRef="#br0" timeOffset="3467.71">14662 1033 2065 0,'0'0'733'16,"0"0"-239"-16,0 0-207 16,0 0-155-16,0 0-81 15,0 0-40-15,-79 130 8 16,60-52 28-16,6 14-16 16,13 1 13-16,0-17-16 0,22 2-14 15,14-14 1-15,9-18-15 31,3-22 0-31,4-20 7 16,-3-8-6-16,-5-32 15 16,-6-18-8-16,-9-14-7 15,-11-10 15-15,-18-27-15 16,0 9-1-16,-25-4 12 16,-17 6-11-16,-5 30 11 0,-3 11 4 15,-2 29 18 1,5 24-34-16,-2 41 0 15,9 50 0-15,11 8 0 0,13-3 0 16,16-12 0-16,9-25 0 16,20-1 0-16,14-7 0 15,3-18 0-15,6-19 0 16,2-14 0-16,-4-4-11 16,0-24 10-16,-6-10-14 15,-7-7 5-15,-8 4 9 16,-6 2-5-16,-12 11 5 15,-4 12 0-15,-5 16 1 0,1 0 6 16,-1 22-6-16,2 18 6 16,2 8-6-16,6 5 0 15,3-9-2-15,6-10-5 16,-2-10-5-16,4-14 11 16,1-10-5-16,1 0-10 15,0-18 15-15,-4-14-17 16,2-6 10-16,-5-2 7 15,-5 5 0-15,-2 7 1 16,-7 13 0-16,2 8 1 16,-4 7 6-16,0 4-7 15,2 24 0-15,7 7 6 0,5 3-6 16,3-2-1-16,6-6-31 16,0-14-32-16,2-12 19 15,-3-4-24-15,0-16 51 16,-3-16 18-16,-8-10 2 15,-4-5 23 1,-9-4 26-16,0-4 3 0,0 3 6 16,0 6-16-16,-6 14 16 15,-2 16-34-15,4 16-26 16,2 12 0-16,2 32 0 16,0 16 0-16,0 12 0 0,6-1 0 15,8-5 0-15,1-12 0 16,-1-16 0-16,-3-14 0 15,-5-12 0-15,2-10 0 16,-4-2 0-16,3-12 0 16,1-18 0-16,6-8 0 15,3-6 0-15,8 0 0 16,4 5 0-16,7 6 0 0,17 2-9 16,-8 12-258-1,-7 6-814-15</inkml:trace>
  <inkml:trace contextRef="#ctx0" brushRef="#br0" timeOffset="3640.9">15973 1598 844 0,'0'0'2010'0,"0"0"-1304"16,0 0-394-16,0 0-88 15,0 0-224-15,0 0 0 0,120-59 0 16,-82 44 0-16,18-15 0 15,-12 6-384-15,-2-1-1260 0</inkml:trace>
  <inkml:trace contextRef="#ctx0" brushRef="#br0" timeOffset="4858.72">16904 912 1664 0,'0'0'1158'0,"0"0"-600"16,0 0-177-16,0 0-171 16,0 0-148-16,-133 40-55 15,101 27 8-15,1 10-15 16,7 8 1-16,14-1-1 15,10-8 0-15,5-14-22 16,29-12-32-16,5-18-17 16,11-15 38-16,-2-17 15 15,0-6-16-15,-7-24 26 16,-5-13 8-16,-7 0 1 16,-4-2 23-1,-10 7 6-15,-6 12 23 0,-4 12-14 0,-3 14 1 31,0 0 3-31,0 28-42 0,5 14 4 0,4 8-5 16,7-1 1-16,4-8 1 16,3-10-2-16,2-15 0 15,0-14-3-15,-4-2 3 16,0-20 0-16,-5-14 0 16,-9-8 0-16,-7-5 7 15,-2-3-6-15,-6-2-1 16,-19 6 8-16,-6 10-8 0,-5 14 0 15,1 19-2 1,-2 3-17-16,6 37 18 0,7 11-11 16,8 8 12-16,12 2-1 15,4-5 1-15,11-16-6 16,20-10-8-16,12-15 10 16,3-12 4-16,3-4 0 15,3-22 0-15,-6-10 22 16,-4-3-21-16,-5 1 16 15,-11 2 1-15,-6 8 0 16,-9 10-7 0,-4 10-11-16,-7 8 0 0,2 0 0 15,1 18 0-15,5 14 0 0,6 4 0 16,3 4 0-16,4-5 0 16,-2-7-17-16,-1-10-16 15,-5-10 33-15,3-6-11 16,-3-2 11-1,6-9 12-15,1-13-12 0,2-3 13 16,2-4-13-16,-3 1 1 16,-4 8 5-16,-5 6-6 15,-4 10 0-15,-1 4 1 16,-1 0-1-16,6 20 28 0,-1 4-28 16,5 2 0-16,-3-1 0 15,1-4-9-15,-6-4-6 31,1-9 0-31,-5-4-3 16,3-4 18-16,2 0 0 16,2-17 0-16,3-2 9 15,3-7-8-15,4 1-1 0,-6 5 0 16,1 6 1-16,-5 6-3 16,-3 8 1-16,4 0 1 15,1 10 15-15,8 12-15 16,1 0 0-16,7 0-11 15,0-4-37-15,2-8-40 0,-3-10 5 16,-1 0 14-16,-4-15 59 16,-1-17-1-16,-2-11 11 15,-4-5 6-15,-3-4-5 16,-1-4 46 0,-6 2 4-16,-2 1 7 0,-4 13 16 15,0 12 2-15,0 16-35 16,0 12-41-16,0 21 0 15,0 45 0-15,-2 42 0 16,2 44 0-16,0 27 0 16,0 5 0-16,23-13 0 15,-2-25 0-15,0-36 0 0,-11-33-24 16,-4-32-125-16,-6-20-166 16,0-17 62-16,-12-30-114 15,-3-21-527-15,-1-16 37 0</inkml:trace>
  <inkml:trace contextRef="#ctx0" brushRef="#br0" timeOffset="5094.76">18207 1301 1696 0,'0'0'1105'0,"0"0"-381"16,0 0-353-16,0 0-171 0,0 0-200 16,0 0 0-1,0 0 0-15,170-66 0 0,-103 76 0 16,-3 14 0-1,-8 8 0-15,-16 4 0 0,-20 3 0 16,-20-2 0-16,-4-1 0 16,-39-1 0-16,-13-5 0 15,-11-6 0-15,-1-8 0 16,1-10 0-16,11-6 0 16,27-6-180-16,14-14-546 15,15-2-1099-15</inkml:trace>
  <inkml:trace contextRef="#ctx0" brushRef="#br0" timeOffset="6203.83">19288 800 831 0,'0'0'867'16,"0"0"-475"-16,0 0 132 15,0 0-174-15,0 0-76 0,0 0-12 31,0 0-56-31,-9-10-128 16,-16 48-45-16,-15 36-32 16,-7 34 38-16,5 31 8 15,13-7-2-15,25-24 6 16,4-31-26-16,29-22-13 16,17 10 6-16,12 3-16 15,12-2-2-15,-3-12 0 16,-9-15 0-16,-14-15 4 15,-17-12-4-15,-14-6 0 16,-9-6 3-16,-4 0-3 0,0 0 20 16,0 0-20-16,0-14-39 15,-15-18-81-15,-3 1-354 16,0 1-475-16</inkml:trace>
  <inkml:trace contextRef="#ctx0" brushRef="#br0" timeOffset="6461.98">19508 962 1309 0,'0'0'1469'0,"0"0"-905"16,0 0-189-16,0 0-156 15,0 0-147-15,0 0 16 16,0 0-88-16,159 103 0 15,-92-41 0-15,2 4 0 16,-1-2 0-16,-5-6 0 16,-7-8 0-16,-11-12 0 15,-14-10 0-15,-9-10 0 16,-13-11 0-16,-7-7-65 16,-2-11-157-16,0-17-416 15,-11-6-699-15</inkml:trace>
  <inkml:trace contextRef="#ctx0" brushRef="#br0" timeOffset="6698.58">19946 1006 791 0,'0'0'1558'15,"0"0"-836"-15,0 0-175 16,0 0-347-16,0 0-94 16,0 0-2-16,0 0-36 15,-85 103-68-15,56-49 0 16,-7 8 0-16,-2 2 0 0,0 0 0 15,4 0 0-15,3-7 0 16,12-7 0-16,5-12 0 16,7-10 0-16,7-12 0 15,0-16-78-15,45-26-248 16,-5-20-301-16,5-7-1160 0</inkml:trace>
  <inkml:trace contextRef="#ctx0" brushRef="#br0" timeOffset="6965.18">20039 890 1572 0,'0'0'1150'0,"0"0"-603"16,0 0-80-16,0 0-257 16,0 0-60-16,150-58-150 15,-111 58 0-15,3 22 0 16,3 16 0-16,0 10 0 15,-4 13 0-15,-9 7 0 16,-10 6 0-16,-15 2 0 16,-7-2 0-16,-5-4 0 15,-19-7 0-15,-8-11 0 16,4-12 0-16,4-10 0 16,5-16 0-16,19-16-129 15,0-22-374-15,9-10-612 0</inkml:trace>
  <inkml:trace contextRef="#ctx0" brushRef="#br0" timeOffset="7138.03">20854 1153 173 0,'0'0'2587'0,"0"0"-1815"15,0 0-440 1,0 0-100-16,116-8-232 0,-53-4 0 15,3 0 0-15,-3 10-216 16,-18 2-580-16,-24 0-719 0</inkml:trace>
  <inkml:trace contextRef="#ctx0" brushRef="#br0" timeOffset="7264.23">20956 1361 1773 0,'0'0'938'15,"0"0"-566"-15,0 0 9 16,0 0-81-1,130-6-147-15,-61-12-92 0,31-22-61 16,-19 6-135-16,-12-4-601 0</inkml:trace>
  <inkml:trace contextRef="#ctx0" brushRef="#br0" timeOffset="7924.94">22011 608 1620 0,'0'0'1329'0,"0"0"-777"16,0 0-69-16,25-109-371 0,-25 95-112 16,0 8 0-16,0 6 0 15,-10 0 0-15,-17 20 0 16,-8 10 0-16,-5 8 0 15,2 4 0-15,9-2 0 16,13-4 0-16,12-4 0 16,4-5 0-16,8-3 0 15,15 0 0-15,4-2 0 16,2 0 0-16,-2 2 0 16,0 2 0-16,-6 0-32 15,-5 0-28 1,-9 4-4-16,-7-2 14 0,-15 2 16 15,-28 3 32-15,-11-5 1 16,-1-2 1-16,6-4 9 16,15-8 41-16,18-6-1 0,16-4-8 15,12-1-32-15,28 0 36 16,13-3-5 0,10 2-40-16,-1 0 0 0,-4 4 0 15,-9 8 0-15,-13 8 0 16,-14 10 0-16,-11 8 0 15,-11 8 0 1,0 8 0-16,-2 7 0 0,-16 3-15 16,-2 2 5-16,2-2 9 15,5-2-10-15,8-10 11 0,5-8-2 16,2-9-11-16,27-12 13 16,14-8 0-16,8-11 0 15,7-6 3-15,2 0-3 16,-2-8-2-16,-12-8 1 15,-11-1-15-15,-20-1 15 16,-15 3-38 0,-23-7-154-16,-19 5-550 0,-5 3-642 0</inkml:trace>
  <inkml:trace contextRef="#ctx0" brushRef="#br0" timeOffset="8761.34">22610 535 2060 0,'0'0'820'16,"0"0"-450"-16,0 0-17 0,0 0-186 15,0 0-26-15,0 0 44 16,127 141-185-16,-67-79 0 16,7 6 0-16,5-2 0 15,-4-4 0-15,-3-8 0 16,-11-8 0-16,-10-11 0 16,-13-9 0-16,-9-11 0 15,-5-4 0-15,-11-8 0 0,-2 0 0 16,1-3 0-16,-5 0 0 15,2-3-26-15,-2-37-281 16,0 2-627-16,-7-2-612 0</inkml:trace>
  <inkml:trace contextRef="#ctx0" brushRef="#br0" timeOffset="9107.82">23054 505 1905 0,'0'0'739'0,"0"0"-233"16,0 0-55 0,0 0-241-16,0 0-87 0,0 0-30 15,0 0-24-15,-10-38-69 16,2 52 0-16,-3 20 0 16,-10 16 0-16,-8 16 0 15,-4 13 0-15,-7 7 0 16,-1 0 0-16,2-6 0 15,1-5 0-15,7-13 0 16,8-12 0-16,8-16 0 16,8-10 0-16,2-12 0 15,5-6 0-15,0-4 0 16,0-2 0-16,0 0 0 0,0 0 0 16,0 0 0-1,0 0-201-15,9 0-717 16,9 0-1446-16</inkml:trace>
  <inkml:trace contextRef="#ctx0" brushRef="#br0" timeOffset="9533.7">24047 1141 2695 0,'0'0'650'0,"0"0"-374"16,0 0-10-16,0 0-197 16,0 0-53-16,0 0-16 15,0 0-1 1,-14 2-1-16,1 1-8 0,-3-3 2 16,3 0 8-16,3 0 0 15,4-11 0-15,4-3 0 16,2-2 20-16,0-1 5 15,10 6-17-15,5 3-2 16,7 4 1-16,1 4-1 16,4 4-6-16,1 19 20 0,-3 8 2 15,-5 7 9-15,-7 6-31 16,-11 4 0-16,-2 2 0 16,-15-2 0-16,-18-1 0 15,-7-7 0-15,-3-7 0 16,5-6 0-16,5-9 0 15,8-10 0-15,14-14-131 16,7-18-383-16,4-11-553 0</inkml:trace>
  <inkml:trace contextRef="#ctx0" brushRef="#br0" timeOffset="10036.07">24386 535 1053 0,'0'0'1750'0,"0"0"-1047"16,0 0-235-16,0 0-346 15,0 0-122-15,0 0 0 16,0 0 0-16,4 62 0 16,-4 0 0-16,5 5 0 0,1 1 0 15,6-8 0-15,-4-12 0 16,3-14 0-16,1-12 0 15,1-12 0-15,5-10 0 16,4 0 0-16,7-22 0 16,7-10 0-16,2-6 0 15,-5-4 0 1,-2 4 0-16,-8 6 0 0,-8 10 0 16,-6 11 0-16,-2 11 0 15,0 0 0-15,6 17 0 0,9 13 0 16,5 4 0-1,6 2 0-15,3-4 0 0,-3-8 0 16,-4-6 0 0,-2-10 0-16,-7-8 0 0,-5 0 0 15,2-4 0-15,-5-16 0 16,-1-6 0-16,-3-8 0 16,-8-8 0-16,0-9 0 15,0-7 0-15,-23-4 0 16,-2 4 0-16,-1 8 0 15,6 16 0-15,4 18 0 16,10 16 0-16,6 28-189 16,8 12-595-16,15 4-617 0</inkml:trace>
  <inkml:trace contextRef="#ctx0" brushRef="#br0" timeOffset="10366.42">25429 814 2242 0,'0'0'839'16,"0"0"-346"-16,0 0-257 15,0 0-140-15,0 0-32 16,0 0-26-16,0 0-25 31,17 94 5-31,-11-46-18 0,6-3-36 16,-1-5-12-16,5-11-24 15,1-11 30-15,4-10 20 16,1-8 22-16,-2-5 9 16,0-20 24-16,-2-8 19 15,-7-8 19-15,-7-5-10 16,-4-4-10-16,0-4-51 16,-22-2 0-16,-7 8 0 15,-7 12 0-15,1 15 0 16,-1 20 0-16,3 19-215 15,8 18-622-15,12 1-790 0</inkml:trace>
  <inkml:trace contextRef="#ctx0" brushRef="#br0" timeOffset="10557.5">25932 930 2465 0,'0'0'863'15,"0"0"-338"-15,0 0-282 16,0 0-243-16,0 0 0 16,-6 139 0-16,-13-91 0 15,-5-2 0-15,-2-4 0 0,3-2 0 16,5-12-356-16,14-14-687 0</inkml:trace>
  <inkml:trace contextRef="#ctx0" brushRef="#br0" timeOffset="11327.2">26368 309 1360 0,'0'0'1727'16,"0"0"-1033"-16,0 0-379 15,0 0-315-15,0 0 0 16,0 0 0-16,-15 108 0 15,15-50 0-15,0 2 0 16,0-8 0-16,15-12 0 16,8-12 0-16,0-16 0 15,0-12 0-15,2 0 0 16,0-23 0-16,-3-10 0 16,-2-5 0-16,-4 0 0 15,-5 0 0-15,-5 6 0 0,-1 6 0 16,-2 10 0-16,-3 6 0 15,0 10 0-15,0 0 0 16,0 18 0-16,0 24 0 16,0 12 0-16,0 14 0 15,0 10 0-15,0 5 0 16,2 5 0-16,4 4 0 16,1 0 0-16,-1 4 0 15,-3-1 0-15,-3-3 0 16,0-4 0-16,0-7 0 15,-16-11 0-15,-9-14 0 16,-4-14 0-16,-6-18 0 0,-5-14 0 16,-5-10 0-16,-1-12 0 15,1-26 0-15,5-14 0 16,15-30 0-16,25-35 0 16,39-25 0-16,25 9 0 15,12 32 0-15,-5 36 0 16,-13 31 0-16,8 4-51 15,0 6 0-15,-4 8 19 16,-20 14 28-16,-15 2 4 16,-16 10 39-16,-7 16 27 0,-4 2-33 15,0 2-33-15,2-2 0 16,4-4 0-16,2-2 0 16,5-8 0-16,10-6 0 15,6-4 0-15,2-4 0 16,2 0 0-16,-4-18 0 15,-6-8 0-15,-12-6 0 16,-7-6 0-16,-4-4 0 16,-2 0 0-16,-23 4 0 15,-8 4 0-15,-5 10 0 16,-6 11 0-16,1 13 0 16,3 5-3-16,11 17-595 15,18 0-838-15</inkml:trace>
  <inkml:trace contextRef="#ctx0" brushRef="#br0" timeOffset="11895.48">27126 369 2032 0,'0'0'1060'0,"0"0"-717"16,0 0 140-1,0 0-387-15,0 0-65 16,0 0-31-16,119-74-6 0,-88 99 5 16,-4 10-32-1,-8 9 15-15,-5 6 5 0,-12 4-1 16,-2 2 14 0,-2-4 0-16,-16-5 1 0,3-10 5 15,1-4-6-15,7-9 0 16,7-6 0-16,2-6 0 15,25-2 6 1,9-6-5-16,4-4 1 16,3 0-2-16,-6 0-2 0,-8 0-5 0,-14 0-1 15,-15 0 5-15,0 8 3 16,-21 16 0-16,-18 12 18 16,-5 6 24-16,-1 6-20 15,7 3-7-15,11-1-15 16,14-2 6-16,13-5-12 15,3 0 6-15,26-5-12 16,8 0-13-16,-1-4-25 16,-3 0-8-16,-8 0 1 15,-17-2 18-15,-8 3 39 16,-10-2 1-16,-28-1 32 0,-11 1 54 16,-9-3-30-16,-3-6-13 31,6-6-44-31,10-4-5 0,21-14-40 0,13 0-427 15,11-12-743-15</inkml:trace>
  <inkml:trace contextRef="#ctx0" brushRef="#br0" timeOffset="12036.34">27883 1183 2787 0,'0'0'798'0,"0"0"-465"31,0 0-155-31,0 0-178 0,0 0-63 0,0 0-722 0</inkml:trace>
  <inkml:trace contextRef="#ctx0" brushRef="#br0" timeOffset="16000.43">24939 14544 570 0,'0'0'549'16,"0"0"-266"-16,0 0 41 16,0 0 75-16,0 0-37 15,0 0-15-15,-52-8-37 16,50 8-35-16,2 0-59 16,0-2-55-16,0 2-56 15,0 0-35-15,6 0-28 16,21-4-30-16,33 0 11 0,61-6-5 15,70-6-3 1,43-2 0-16,9-2-15 0,-22 3 0 16,-50 4 0-1,-46 3 0-15,-41 2 0 0,-36-1 0 16,-24 5 0-16,-8 0 0 16,-6 2-20-16,-8-2 19 15,-2 3-12-15,0-2-62 16,-21 3-206-16,-4 0-304 15,-6 0-403-15</inkml:trace>
  <inkml:trace contextRef="#ctx0" brushRef="#br0" timeOffset="16301.11">25277 14578 1991 0,'0'0'544'0,"0"0"-54"16,0 0 35-1,0 0-315-15,0 0-64 0,0 0-71 16,0 0 6-16,131 0-47 16,8-8-34-16,59-6 0 0,31 0 0 15,7 2 0-15,-26 4 0 16,-65 4 0-16,-43 4 0 16,-44-2 0-1,-29 2 0-15,-11 0 0 0,-7 0 0 16,-4 0 0-16,-7 0 0 15,0 0 0-15,0 0 0 16,0 0 0-16,0 0-281 16,-7 0-726-16,-2 0-1404 0</inkml:trace>
  <inkml:trace contextRef="#ctx0" brushRef="#br0" timeOffset="17533.46">15603 15691 1925 0,'0'0'906'16,"0"0"-544"-16,0 0-97 15,0 0-45-15,0 0-130 16,0 0-75-16,0 0 26 16,17 80-8-16,2-48-15 15,-2 0 7-15,5-6-24 16,3-8 14-16,6-10-2 15,9-8-5-15,9 0 20 0,14-22 4 16,8-14-5-16,5-8 3 16,-5-4-17-16,-4 2 16 15,-14 6-29-15,-8 4 0 16,-14 18 0-16,-7 8 0 16,-1 10 0-16,0 10 0 15,2 16 0-15,12 12 0 16,3 4 0-16,6-2 0 15,3-4 0-15,1-8 0 16,-2-14 0-16,2-6 0 0,-6-8 0 16,1 0 0-16,-5-18 0 15,-3-4 0-15,1 0 0 16,-5-2 0-16,-4 4 0 16,-2 6 0-16,-2 0 0 15,-2 10 0-15,-1 4 0 16,2 0 0-16,3 18 0 15,4 4 0-15,7 8 0 16,4 2 0-16,3-10 0 16,4-4 0-16,-1-14 0 15,0-4 0-15,-8 0 0 0,-5-4 0 16,-4-14 0-16,-6 0 0 16,-3-4 0-16,-1 4 0 15,-4 2 0-15,-3 6 0 16,-3 2 0-16,-3 4 0 15,-1 4 0-15,3 0 0 16,-2 0 0-16,10 0 0 16,20 4 0-16,-2 4-176 15,-1-8-822-15</inkml:trace>
  <inkml:trace contextRef="#ctx0" brushRef="#br0" timeOffset="17703.25">18138 15695 312 0,'0'0'2413'16,"0"0"-1490"-16,0 0-671 16,0 0-56-16,0 0-196 15,0 0-18-15,0 0-305 16,-13 28-1263-16</inkml:trace>
  <inkml:trace contextRef="#ctx0" brushRef="#br0" timeOffset="122237.7">5895 13980 1669 0,'0'0'766'0,"0"0"-485"15,0 0-147-15,0 0-68 16,0 0 9-16,0 0 22 16,-5 17 14-16,15-3 47 15,-4 0-42-15,3 4-8 16,0-4-33-16,0 2-26 16,4 0 20-16,1-3-40 0,5 0-11 15,8-9 42 1,11-4-27-16,16-8 16 0,33-32-10 15,31-24-27-15,-1-3 15 16,-11 7-21 0,-21 8-5-16,-33 16 14 0,-2 0-13 15,-4 6-2-15,-17 4 31 16,-11 12-31-16,-9 5 0 16,-5 9 0-16,1 0-18 15,0 25-134-15,1 5-456 16,1 4-1182-16</inkml:trace>
  <inkml:trace contextRef="#ctx0" brushRef="#br0" timeOffset="124337.9">5206 16092 1654 0,'0'0'964'0,"0"0"-740"16,0 0-66-16,0 0 88 15,0 0-110-15,71 126-64 0,-28-86-45 16,4-5-21-16,2-3 36 15,3-14-11-15,5-9 10 16,5-9 29-16,8 0-16 16,5-22-4-16,6-6-19 15,3-8-14-15,1 0 8 16,-5 6-25 0,-4 12 11-16,-10 4 13 0,-2 14 0 15,-10 0 25-15,2 18-10 0,-2 14-21 16,2 2 23-16,-1 2-34 15,5 1-6-15,0-11 3 16,0-7-3 0,3-6-2-16,-1-13 1 0,-2 0 0 15,3-27 6-15,1-9-5 16,4-8 7-16,3-6-1 16,0 2 1-16,1 6-8 15,-8 12 0-15,-9 16 0 16,-5 14 0-16,-10 2 0 15,-2 28 0-15,-4 10 0 16,1 0 0-16,5 0 0 16,3 0 0-16,3-13 0 0,6-13 0 15,4-10 0-15,3-4 0 16,3-23 0-16,8-13 0 16,1-8 0-16,5-4 0 31,-3 2 0-31,-2 2 0 0,-4 10 0 0,-5 14 0 15,-6 16 0-15,-2 4 0 16,-2 14 0-16,-2 18 0 16,4 8 0-16,8 4 0 15,7 0 0 1,10-8 0-16,5-6 0 16,8-12 0-16,-4-16 0 15,3-2 0-15,-1-20 0 16,-3-20 0-16,-7-12 0 15,-7 2 0-15,-10-4 0 16,-12 10 0-16,-11 9 0 16,-6 16 0-16,-5 15 0 15,2 4 0-15,4 9 0 16,6 22 0-16,7 1 0 16,8 4 0-16,7-4 0 15,8-6 0-15,5-4 0 0,4-14 0 16,0-8 0-1,-1 0 0-15,-4-22 0 0,-6-12 0 16,-5-2 0-16,-3 0 0 16,-6 4 0-16,1 5 0 15,0 14 0-15,0 8 0 16,1 5 0-16,3 13 0 16,3 15 0-16,7 2 0 15,5 6 0-15,8-8 0 16,23 2 0-16,-6-12 0 15,3-8 0-15,2-6 0 0,-23-4 0 16,5-10 0-16,-11-12 0 16,-12 0 0-16,-10 0 0 15,-14-4 0-15,-9 2 0 16,-11 2 0-16,-7-22 0 16,-3 7-371-16,-6 1-1476 0</inkml:trace>
  <inkml:trace contextRef="#ctx0" brushRef="#br0" timeOffset="124504.01">12720 15873 2535 0,'0'0'801'0,"0"0"-556"15,0 0-95-15,0 0-150 16,0 0-444-16,0 0-1070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45:37.290"/>
    </inkml:context>
    <inkml:brush xml:id="br0">
      <inkml:brushProperty name="width" value="0.05292" units="cm"/>
      <inkml:brushProperty name="height" value="0.05292" units="cm"/>
      <inkml:brushProperty name="color" value="#FF0000"/>
    </inkml:brush>
  </inkml:definitions>
  <inkml:trace contextRef="#ctx0" brushRef="#br0">24152 6024 1774 0,'0'0'714'0,"0"0"-467"0,0 0 19 16,0 0-85-16,0 0-28 15,0 0-36-15,60-54-14 16,-56 37 7-16,0-2-37 15,-4-4-7-15,0 1-9 16,0-4-13-16,-2 4 1 16,-9 2-27-16,-4 6 3 15,-5 6 3-15,0 8-24 16,-7 0 0-16,-2 20-1 16,-3 14-4-16,1 12-1 0,5 8 6 15,6 3 0 1,11-6-1-16,9-6 0 0,0-9 1 15,11-10 0 1,12-12 1-16,0-8 4 0,6-6-4 16,0-6-1-16,1-20 18 15,-6-6-10-15,-1-4 2 16,-8-2 2-16,-8 4-6 16,-2 7 11-16,-5 12-16 15,0 8 17-15,0 7-18 16,0 0 0-16,0 21 0 15,4 7 0-15,2 6 0 16,5 2 0-16,3-6 0 0,6-4 0 16,4-10 0-1,5-10 0-15,7-6 0 0,2-6 0 16,4-46-26-16,-8 3-181 16,-12-1-665-16</inkml:trace>
  <inkml:trace contextRef="#ctx0" brushRef="#br0" timeOffset="754.52">26888 5803 576 0,'0'0'1636'0,"0"0"-846"15,0 0-409-15,0 0-130 16,0 0-121-16,0 0-31 16,0 0-13-16,-13 6-43 0,8 22 8 15,2 8 2-15,1 8-53 16,0 2 0-16,2 1 0 16,0-7 0-1,0-11 0-15,0-6 0 0,0-13 0 16,0-6 0-16,2-4 0 15,8 0 0-15,1-6 0 16,7-14 0-16,1-4 0 16,6 0 0-16,0 2 0 15,-3 5 0-15,0 9 0 16,0 8 0-16,5 0 0 16,0 8 0-16,2 14 0 15,-7 7 0-15,-2 1 0 16,-11 2 0-16,-7 0 0 0,-2-2 0 15,-7-2 0-15,-22-2 0 16,-8-4 0-16,-7-4 0 16,-4-2 0-1,2-8 0-15,5-2 0 0,14-6-47 0,10 0-232 16,17 0-818-16</inkml:trace>
  <inkml:trace contextRef="#ctx0" brushRef="#br0" timeOffset="1495.27">27407 8663 1577 0,'0'0'730'16,"0"0"-357"-16,0 0-64 0,0 0-108 0,0 0 2 15,0 0-90-15,0 0-13 16,-129 55 13-16,90-20-2 16,8 3-42-16,10-2-12 15,9 0-24-15,12-6-20 16,0-4 19-16,29-4 30 15,14-8-62-15,13-8 0 16,8-6 0-16,1 0 0 16,-9-4 0-16,-23-8-21 15,-16 2-224-15,-17 6-653 0</inkml:trace>
  <inkml:trace contextRef="#ctx0" brushRef="#br0" timeOffset="2396.14">23769 8584 1855 0,'0'0'759'0,"0"0"-402"15,0 0-53-15,0 0-126 16,0 0-31-16,0 0 7 16,0 0-37-16,-18-52-69 15,-2 52-16-15,-5 12-19 16,-4 14-11-16,0 10 16 16,2 8 1-16,7 5-2 15,9-1 4-15,9-4-21 16,2-6-1-16,0-10 1 15,17-10 0-15,10-10 0 0,4-8 1 16,8-2 10-16,1-30-5 16,0-10-6-16,-5-12 0 15,-6-9 1-15,-11-5 0 16,-7 0 14-16,-9 0-6 16,-2 2 3-16,0 10-12 15,0 10 0-15,-4 17 0 16,0 14 0-16,-1 11 0 15,3 4 0-15,0 9 0 0,2 22 0 16,0 13 0-16,0 10 0 16,0 8 0-16,0 2 0 15,9-2 0-15,9-4 0 16,1-8 0-16,10-5 0 16,7-13 0-16,7-14 0 15,21-18 0-15,-10-8-506 16,-3-18-1391-16</inkml:trace>
  <inkml:trace contextRef="#ctx0" brushRef="#br0" timeOffset="3698.85">14170 1859 1525 0,'0'0'834'15,"0"0"-277"-15,0 0-80 16,0 0-215-16,0 0-133 15,0 0-48-15,0 0-39 16,-2 72-4-16,2 8 2 16,0 12-25-16,0-1-14 15,4-11 11-15,3-14-11 0,2-18-1 16,2-16 0-16,2-20 0 16,3-12 2-16,4-6-2 15,7-34 18-15,-1-14 9 0,5-14-27 31,0-2 8-31,-6 3-8 0,-7 17 0 0,-7 18 8 16,-2 22-8-16,-2 10-5 16,4 20 5-16,2 26 9 15,5 12 6-15,3 4-15 16,-4-1 0-16,-1-11-20 16,-3-12-8-16,-4-14 11 15,-2-12 17-15,-3-12-15 16,3 0 13-16,1-20-4 15,6-16 6-15,1-12 3 16,4-5-3-16,-2 6 0 0,-3 8 0 16,-3 17 1-16,-2 14-1 15,2 8 10-15,4 2 7 16,8 25 10-16,1 5-19 16,3 4-8-16,2 0-1 15,-7-4-37-15,0-8-44 16,-6-8-94-16,-9-16-157 15,-5-2-223-15,-2-18-217 0</inkml:trace>
  <inkml:trace contextRef="#ctx0" brushRef="#br0" timeOffset="3861.7">14464 1618 1699 0,'0'0'1437'0,"0"0"-958"15,0 0-247-15,0 0-97 16,0 0-70-16,0 0-47 16,0 0-18-16,71 38-113 15,-44-10-813-15</inkml:trace>
  <inkml:trace contextRef="#ctx0" brushRef="#br0" timeOffset="4065.78">15433 2344 2220 0,'0'0'1150'15,"0"0"-801"-15,0 0-79 16,0 0-163-16,0 0-107 15,0 0 0-15,141-38-100 16,-88 36-272-16,-4-2-537 0</inkml:trace>
  <inkml:trace contextRef="#ctx0" brushRef="#br0" timeOffset="5421.6">16240 1871 1043 0,'0'0'1329'16,"0"0"-748"-16,0 0-200 15,0 0-142-15,0 0-163 16,0 0-53-16,0 0-14 15,-27-11-9-15,27 11 12 16,0 0-3-16,0-4 0 16,0 1 8-16,0-5-8 15,0-4 1-15,0-5 1 16,0-1-11 0,0 3 21-16,-9 1 4 0,-4 7 32 15,-3 7 12-15,-1 2-19 16,-6 32-49-1,3 19-1-15,5 17 1 0,10 10 0 0,5 2-1 16,13-6-8-16,23-11 8 16,9-19-12-16,8-20 12 31,3-18 1-31,0-8 0 16,-7-24 8-16,-7-14-2 15,-11-6 2-15,-11-3 11 16,-9 3-8-16,-6 4 21 15,-5 10 8-15,0 12-41 0,0 8 0 16,0 10 0 0,0 0 0-16,0 26 0 0,0 10 0 15,0 6 0-15,8 0-9 16,15-6-38-16,4-10 4 16,2-9-4-16,-2-13 16 15,-1-4 16-15,-6-7-8 16,-4-15 11-16,-8-10 11 15,-8-4 1-15,0-8 4 16,-4-2-3-16,-16 2 10 16,-7 4 20-16,-1 14 1 15,-1 14 7-15,2 12-29 16,2 24-10-16,5 22-1 0,11 12-9 16,9 2 2-16,0-4 7 15,15-12-15-15,18-12 4 16,0-15-4-16,2-16 14 15,3-1 2-15,-3-19 8 16,-1-16 1-16,-5-5 12 16,-4-6-20-16,-5 0 12 15,-5 4-2-15,-4 6-10 16,-4 10 12-16,-5 12-13 16,-2 14 1-16,3 0-1 15,1 20 2-15,2 14-2 0,8 8 0 16,1 2-15-16,4-6 6 15,-2-8-18-15,-3-10 0 16,-3-9 18-16,-3-10-7 16,0-1 16-16,0 0 13 15,3-19-13-15,5-8 17 16,-1-3-16-16,1 0 0 16,-1 2 8-16,-3 8-7 15,-1 6-2-15,-5 8 0 16,1 6-3-16,3 4 3 15,-2 16 15-15,5 8-6 16,1-2-9-16,-1 0-15 0,-1-6-28 16,-1-10-11-16,-3-7 4 15,2-3 34-15,1-9 2 16,2-13 14 0,0-4 5-16,-2 2-5 0,-1 6 9 15,-4 8 4-15,3 8-5 16,0 2 8-16,7 0 8 15,3 14-7-15,4 6-2 16,3-2-15-16,-1-6-47 16,-2-5-46-16,-2-7-70 15,2 0 25-15,-5-25 63 16,-5-9 47-16,-6-8 28 16,-3-8 0-16,-4-6 21 0,0-4 58 15,0-1 2-15,-9 7 5 16,1 10 34-16,-1 20 19 15,4 22-8-15,-2 8-83 16,5 60-35-16,2 52 2 16,0 53-13-1,9 20 8-15,13-9-10 0,-1-44 0 0,-6-49 0 16,-4-29 0-16,-4-14-1 16,-1-4-70-16,-3-6-64 15,-1-14-72-15,-2-26-90 16,-2-26-314-16,-11-14-248 15</inkml:trace>
  <inkml:trace contextRef="#ctx0" brushRef="#br0" timeOffset="5657.17">17425 1997 2060 0,'0'0'1011'16,"0"0"-630"-16,0 0-179 15,0 0-100-15,0 0 8 16,136-8-38-16,-98 26-35 15,-9 4-14-15,-7 6-11 16,-11 4-11-16,-6 0-1 16,-5 2-16-16,-12-1-8 15,-19-4 15-15,-6-2-32 16,-7-7-28 0,-2-8-18-16,11-8-76 0,10-8-135 15,14-16-477-15,11-6-359 0</inkml:trace>
  <inkml:trace contextRef="#ctx0" brushRef="#br0" timeOffset="7198.19">17846 1947 1565 0,'0'0'1146'0,"0"0"-460"16,0 0-227-16,0 0-305 0,0 0-112 16,0 0-34-16,0 0-7 15,-46 84-1-15,41-42 6 16,5-4-6-16,0-5-9 15,5-10-12-15,15-10-27 16,2-9 35-16,2-4 12 16,-3-4 1-16,-4-19 8 15,-5-3-7-15,-6-6 10 16,-6-6 0 0,0-2-10-16,-6-2 0 0,-13 6 8 15,-1 7-3-15,-2 16 10 16,0 13-16-16,2 10-11 0,4 26-1 15,8 10-7-15,8 6 4 16,0-2-8-16,21-8-41 16,18-13-7-1,5-14 49 1,6-15 11-16,-4 0 10 16,-4-28-8-16,-6-6 9 15,-7-6 0-15,-9 0 8 16,-9 2 47-16,-6 4 11 15,-5 8 5-15,0 8 7 16,0 8-41-16,0 10-37 16,0 1 0-16,0 26 0 0,0 11 0 15,0 8 0-15,0 2 0 16,11-4 0-16,9-10 0 16,2-12 0-16,0-10 0 15,1-12 0-15,-1 0 0 16,-5-23 0-16,2-9 0 15,-6-7 0-15,1 3 0 16,-8 2 0-16,0 8 0 16,-1 12 0-16,-5 6 0 15,2 8 0-15,0 0 0 16,6 12 0-16,5 10-9 16,5 6 8-16,9 2 0 0,1 0-3 15,6-6-2-15,4-4 1 16,1-11-19-16,1-9 0 15,3 0-51-15,-5-17-31 16,-9-9 19-16,-7-4 30 16,-9-6 50-16,-10-2 7 15,-3-2 36-15,0 2 21 16,-9 8 3-16,-5 11 12 16,1 16-15-16,0 3-30 15,1 30-19-15,6 14-8 16,2 6-13-16,4 2 12 0,0-4-10 15,19-10 1 1,8-14-23-16,2-14 9 0,2-10 24 16,0-1 6-16,-2-26 1 15,-4-5 34-15,-5-4-26 16,-7 2 30-16,-2 2 22 16,-3 8-67-16,-6 6 0 15,0 8 0-15,-2 8 0 16,0 2 0-16,2 2 0 15,2 20 0-15,5 10 0 16,5 2 0-16,1 2 0 16,1-8 0-16,-5-7-42 15,-3-12-2-15,2-7-4 0,-3-2 30 16,-1-4 12-16,6-14 5 16,-1-2-1-16,-1 2 2 15,2 8 0-15,-1 8-1 16,0 2 7-16,0 6-3 15,5 18 4-15,2 4-6 16,1-2-2-16,2-4-26 16,-3-8-42-16,-1-10-23 15,-1-4-46-15,-3-8 45 16,-1-20 71-16,-4-8 22 0,-3-8 3 16,-3-8 37-1,-2-10 37-15,0-2 23 0,0 2-28 16,0 12 18-16,0 15 17 15,0 23-9-15,0 12-98 16,0 20 0-16,0 30 0 16,11 21 0-16,3 11 0 15,1 2 0-15,1-8 0 16,-3-14 0-16,-1-17 0 16,-4-19 0-16,-1-18 0 15,1-8 0-15,6-18 0 16,3-21 0-16,8-9 0 15,4-6 0-15,12-18 0 0,-6 14-186 16,-3 12-695-16</inkml:trace>
  <inkml:trace contextRef="#ctx0" brushRef="#br0" timeOffset="7594.57">19867 1412 2376 0,'0'0'903'0,"0"0"-391"15,0 0-309-15,0 0-101 0,0 0-102 16,0 0 0-16,-140 176 0 16,116-48 0-16,24 29 0 15,12 1 0-15,34-27 0 16,2-45 0-16,-5-36 0 16,-8-14 0-16,3-4 0 15,-2-4 0-15,-7-6 0 16,-13-12 0-16,-10-6 0 15,-4-4 0-15,-2 0 0 16,0 0 0-16,0-2 0 16,-18-14 0-16,1 2-523 15,-1 2-1079-15</inkml:trace>
  <inkml:trace contextRef="#ctx0" brushRef="#br0" timeOffset="8034.52">20191 1612 2165 0,'0'0'1009'0,"0"0"-470"16,0 0-265-16,0 0-165 15,0 0-109-15,0 0 0 0,95 144 0 16,-55-69 0-16,4 3 0 16,-1-2 0-16,-3-6 0 15,-4-14 0-15,-10-12 0 16,-3-11 0-16,-10-14 0 16,-1-9 0-16,-6-10 0 15,5-19 0-15,-1-17-322 16,-2-9-976-16</inkml:trace>
  <inkml:trace contextRef="#ctx0" brushRef="#br0" timeOffset="8254.69">20531 1698 1565 0,'0'0'1211'0,"0"0"-516"16,0 0-329-16,0 0-107 0,0 0-259 15,0 0 0-15,0 0 0 16,-22 90 0-16,9-41 0 15,-5 3 0-15,-5 2 0 16,-2 2 0-16,2-6 0 16,0-4 0-16,5-8 0 15,9-9 0-15,5-11 0 16,4-18-200-16,17-3-644 16,6-19-469-16</inkml:trace>
  <inkml:trace contextRef="#ctx0" brushRef="#br0" timeOffset="8521.36">20712 1512 1839 0,'0'0'1017'16,"0"0"-440"-16,0 0-210 15,0 0-167-15,0 0-104 16,0 0-96-1,0 0 0-15,107 72 0 0,-78-16 0 16,-7 10 0-16,-9 12 0 0,-9 5 0 16,-4 1 0-16,-4-2 0 15,-21-8 0-15,-4-5 0 16,0-15 0-16,3-10 0 16,6-14 0-16,9-18-153 31,11-28-374-31,13-20-268 0,12-16-615 0</inkml:trace>
  <inkml:trace contextRef="#ctx0" brushRef="#br0" timeOffset="8694.2">21199 1756 2414 0,'0'0'844'0,"0"0"-489"0,0 0-130 16,0 0-39-16,130-20-114 15,-81 10-72-15,-2 2 0 16,-5 4-126-16,-11 4-455 16,-18 0-508-16</inkml:trace>
  <inkml:trace contextRef="#ctx0" brushRef="#br0" timeOffset="8820.16">21300 1921 1192 0,'0'0'975'15,"0"0"-401"-15,0 0-202 16,0 0-41-16,0 0-77 15,0 0-103-15,0 0-62 0,158-12-89 16,-91-19-224-16,-3-1-1078 16</inkml:trace>
  <inkml:trace contextRef="#ctx0" brushRef="#br0" timeOffset="9358.11">22022 1307 2208 0,'0'0'879'0,"0"0"-355"0,0 0-266 15,0 0-129-15,0 0-31 16,0 0-98-16,0 0 0 16,-112-34 0-16,84 54 0 15,7 6-11-15,13 2 7 16,8 2-11-16,0-2 13 15,15 1-28-15,12-1 24 16,2-5-4-16,0 2-13 16,-2-3 22-16,-8 0-12 15,-7 0 10-15,-10 4-5 16,-2 0-2-16,-12 4-43 16,-19-2 32-16,-9 0 20 0,-4 0 0 15,1-6 1-15,10-3 0 16,10-6 53-16,13-4-28 15,10-5-4-15,0 1-20 16,0 4-1-16,18 2 22 16,6 6-13-16,2 5-8 15,8 8 5-15,0 6-6 16,-6 10-1-16,-5 8-16 16,-9 8-7-16,-12 6 23 15,-2 5-18-15,-12-3 5 16,-10-6 13-16,0-8 2 0,6-12 21 15,9-12-9 1,7-10-12-16,0-10 8 16,21-10-9-16,14-2-9 15,15-10-16-15,34-44-232 0,-10 2-567 16,-3-4-1182-16</inkml:trace>
  <inkml:trace contextRef="#ctx0" brushRef="#br0" timeOffset="10304.83">22443 1570 2458 0,'0'0'883'0,"0"0"-422"15,0 0-167-15,0 0-294 16,0 0 0-16,0 0 0 15,0 0 0-15,49 64 0 32,-11-12 0-32,6 8 0 0,4 3 0 0,-4-5 0 15,-2-6 0 1,-7-8 0-16,-6-8 0 16,-11-8 0-16,-5-10 0 15,-5-6 0-15,-6-8 0 16,-2-4-45-16,0-28-242 15,0-10-432-15,-12-10-390 0</inkml:trace>
  <inkml:trace contextRef="#ctx0" brushRef="#br0" timeOffset="10493.45">22670 1550 1515 0,'0'0'945'16,"0"0"-190"-16,0 0-210 16,0 0-209-16,0 0-336 15,0 0 0-15,0 0 0 16,-29-32 0-16,22 52 0 15,-1 10 0-15,-4 12 0 16,-3 10 0-16,-8 8 0 16,-3 6 0-16,-6 1 0 15,-1 1 0-15,0-6 0 16,6-6 0-16,6-12 0 16,21-22 0-16,0-14-480 0,21-8-621 0</inkml:trace>
  <inkml:trace contextRef="#ctx0" brushRef="#br0" timeOffset="10698.26">23075 1874 1313 0,'0'0'1140'0,"0"0"-475"16,0 0-34-16,0 0-284 15,0 0-347-15,45 145 0 16,-45-95 0-16,0 7 0 0,0-3 0 15,0-3 0-15,0-6 0 16,0-14 0-16,0-31-345 16,5 0-688-16,12-18-858 0</inkml:trace>
  <inkml:trace contextRef="#ctx0" brushRef="#br0" timeOffset="11168.26">23644 1756 1026 0,'0'0'1097'0,"0"0"-449"15,0 0-97-15,0 0-256 16,0 0-142-16,0 0-42 16,0 0 0-16,75-110-50 15,-75 84-18-15,-2-2-43 16,-18-2 0-16,-8 6 0 15,-7 6 0-15,-2 10 0 16,-7 8 0-16,-1 16 0 16,0 28 0-16,8 16 0 15,12 10 0-15,11 2 0 16,14-5 0-16,0-12 0 16,25-14 0-16,10-19 0 15,6-20 0-15,1-2 0 0,2-32 0 16,-1-10 0-16,-9-7 0 15,-10-2 0-15,-7-3 0 16,-7 3 0-16,-3 9 0 16,-7 10 0-16,0 12 0 15,0 12 0-15,0 8 0 16,0 0 0-16,0 26 0 16,0 12 0-16,2 10 0 15,8 6 0-15,9-2 0 16,5-4 0-16,18-11-116 15,-4-13-567-15,-2-14-608 0</inkml:trace>
  <inkml:trace contextRef="#ctx0" brushRef="#br0" timeOffset="11363.47">24098 1755 2034 0,'0'0'989'15,"0"0"-660"-15,0 0 32 16,0 0-107-16,0 0-125 15,25 126-129-15,-19-75 0 16,1 2 0-16,0-3 0 16,6-8-11-16,12-20-337 15,-3-12-471-15,1-10-574 0</inkml:trace>
  <inkml:trace contextRef="#ctx0" brushRef="#br0" timeOffset="11734.21">24392 1299 2158 0,'0'0'955'16,"0"0"-380"-16,0 0-371 16,0 0-150-16,0 0 36 15,-22 139-30-15,17-75-60 16,1 4 0-16,2-4 0 16,2-10 0-16,0-9 0 15,0-18 0 1,0-13-39-16,4-12-18 0,3-2 57 15,5-12 24-15,3-18 9 16,5-6-24-16,7 0 9 0,2 4-6 16,2 6-12-16,2 10 0 15,1 8 0-15,1 8 0 16,3 0 0 0,-5 24 0-16,-4 12 0 0,-10 8 0 15,-13 6 0 1,-6 0 0-16,-6-1 0 0,-26-9 0 15,-3-6 0-15,-6-10 0 16,3-8 0-16,9-12 0 16,10-4 0-16,19-16-87 0,0-14-531 31,17-1-728-31</inkml:trace>
  <inkml:trace contextRef="#ctx0" brushRef="#br0" timeOffset="11898.37">25001 1887 1908 0,'0'0'1033'0,"0"0"-308"15,0 0-295-15,-50 126-430 0,33-78 0 16,-1 2 0 0,-2 1 0-16,0-6 0 0,4-6 0 15,10-19-137-15,3-10-709 16,3-10-909-16</inkml:trace>
  <inkml:trace contextRef="#ctx0" brushRef="#br0" timeOffset="12197.58">25458 1502 945 0,'0'0'1783'16,"0"0"-1037"-16,0 0-404 0,0 0-147 15,0 0-110-15,0 0-85 16,0 0 0-16,-21-54 0 16,-10 59 0-16,-6 22 0 15,-9 13 0-15,2 12 0 16,7 10 0-16,14 2 0 16,15-2 0-16,8-8 0 15,19-9 0-15,24-17 0 16,10-12 0-16,9-14 0 15,6-2 0-15,16-31 0 0,-15-2-146 16,-12 1-746-16</inkml:trace>
  <inkml:trace contextRef="#ctx0" brushRef="#br0" timeOffset="12387.48">25928 1838 1910 0,'0'0'841'0,"0"0"-70"16,0 0-320-16,0 0-328 16,0 0-123-16,13 131 0 15,-16-89 0-15,-14 0 0 16,-5 0 0-16,-7 0-72 0,4-12-766 16,8-12-1254-16</inkml:trace>
  <inkml:trace contextRef="#ctx0" brushRef="#br0" timeOffset="12859.8">26694 1532 2013 0,'0'0'834'0,"0"0"-453"15,0 0 98-15,0 0-305 16,-60-106-75-16,25 88 17 16,-11 8-116-16,-7 10 0 15,-2 0 0-15,-1 19 0 16,2 17 0-16,14 7 0 16,9 0 0-16,13 4 0 15,14-7 0-15,4-4 0 0,10-10 0 16,22-10 0-16,8-10 0 15,7-6 0-15,4-12 0 16,-1-20 0-16,-2-10 0 16,-8-8 0-16,-9-10 0 15,-6-6 0 1,-11-9 0-16,-10-1 0 0,-4 2 0 16,0 10 0-16,0 15 0 15,-12 22 0-15,6 13 0 16,-3 14 0-16,3 4 0 15,-4 32 0-15,1 16 0 16,3 18 0-16,4 12 0 16,2 4 0-16,8-1 0 0,21-9 0 15,11-12 0-15,28-24 0 16,-13-16-347-16,-4-22-696 16</inkml:trace>
  <inkml:trace contextRef="#ctx0" brushRef="#br0" timeOffset="13351.66">26873 898 2031 0,'0'0'957'0,"0"0"-308"0,0 0-190 16,0 0-459-16,0 0 0 16,0 0 0-16,0 0 0 15,131-18 0 1,-93 50 0-16,-7 10 0 0,-7 5 0 15,-11 0 0-15,-10 4 0 16,-3-4 0-16,-9-2 0 16,-12-7 0-16,4-8 0 15,5-6 0-15,12-8 0 16,0-6 0-16,19-2 0 16,16-6 0-16,12-2 0 15,0 0 0-15,-4 0 0 0,-10-2 0 16,-18-2 0-16,-13 4 0 15,-2 0 0-15,-17 12 0 16,-16 18 0-16,-8 9 0 16,3 8 0-16,5 4 0 15,15 3 0 1,16 0 0-16,2-4 0 0,29 0 0 16,16-6 0-16,3-5 0 15,-1-6 0-15,-9 0 0 16,-15-5 0-16,-19 4 0 15,-4 2 0 1,-25 2 0-16,-17 4 0 16,-9 0 0-16,-7 0 0 15,-3-6 0-15,-5-4-47 16,14-9-670-16,21-14-1490 0</inkml:trace>
  <inkml:trace contextRef="#ctx0" brushRef="#br0" timeOffset="13524.76">27730 1945 2490 0,'0'0'1364'16,"0"0"-1122"-16,0 0-242 16,0 0 0-16,0 0 0 15,0 0 0-15,0 0 0 16,-80-24-1061-16</inkml:trace>
  <inkml:trace contextRef="#ctx0" brushRef="#br0" timeOffset="35394.21">24885 14766 2535 0,'0'0'534'0,"0"0"-258"15,0 0 40 1,0 0-178-16,0 0-48 0,0 0-4 16,56 103-37-16,-27-63-10 15,0 0-6-15,4-8-33 16,3-6 0-16,1-8 0 16,6-8 0-16,6-10 0 15,6 0 0-15,8-18 0 16,4-10 0-16,-1-8 0 15,4-2 0-15,-8 0 0 16,-7 8 0-16,-5 3 0 16,-13 18 0-16,-5 9 0 15,-10 1 0-15,1 28 0 0,-4 9 0 16,1 6 0-16,7-4 0 16,2-4 0-16,7-8 0 15,8-12 0-15,5-16 0 16,9 0 0-16,3-26 0 15,5-10 0-15,1-6 0 16,-3 0 0-16,-5 2 0 16,-8 8 0-16,-9 4 0 15,-11 14 0-15,-6 11 0 16,-7 3 0 0,-1 9 0-16,2 17 0 0,-2 6 0 0,5 0 0 15,1 0 0-15,2-6 0 16,3-6 0-16,8-8 0 15,6-10 0 1,10-2 0-16,6-8 0 16,2-16 0-16,-1-4 0 0,-1 4 0 15,-4-4 0-15,-12 8 0 0,-8 6 0 16,-12 4 0-16,-10 7 0 16,-14 3 0-16,-23 13-537 15,-11 9-1316-15</inkml:trace>
  <inkml:trace contextRef="#ctx0" brushRef="#br0" timeOffset="36557.3">12884 15931 1993 0,'0'0'866'16,"0"0"-414"-16,0 0-163 16,0 0-13-16,0 0-56 15,0 0-220-15,0 0 0 16,37 41 0-16,-9-5 0 16,6 0 0-16,1-2 0 15,3-6 0-15,6-10 0 16,6-14 0-16,3-4 0 15,3-22 0-15,-1-18 0 16,-1-4 0-16,-7-6 0 0,-9 5 0 16,-11 9 0-16,-8 10 0 15,-5 16 0-15,-3 10 0 16,3 4 0-16,7 28 0 16,8 8 0-16,7 5 0 15,7 1 0-15,3-6 0 16,6-6 0-16,1-10 0 15,-2-12 0-15,-4-10 0 16,-3-2 0-16,-1-10 0 16,-3-16 0-16,-2-2 0 15,2-6 0-15,0 2 0 16,-2 5 0-16,-3 8 0 16,-3 11 0-16,-8 8 0 15,-1 0 0-15,-6 4 0 16,4 10 0-16,1-1 0 0,2 0 0 15,8-3 0-15,19-10 0 16,-4-10 0-16,-5-11-714 0</inkml:trace>
  <inkml:trace contextRef="#ctx0" brushRef="#br0" timeOffset="36698.51">15053 15972 2897 0,'0'0'768'0,"0"0"-768"15,0 0-91-15,0 0-2590 0</inkml:trace>
  <inkml:trace contextRef="#ctx0" brushRef="#br0" timeOffset="38462.54">16964 3360 1751 0,'0'0'598'0,"0"0"-286"0,0 0 12 16,0 0-92-16,0 0-17 16,0 0-80-16,17-36-42 15,15 4-4-15,8-8-32 16,13-12-8-1,7-8-19-15,10-6-30 0,-3-1 1 16,-11 8-1-16,-16 10 0 16,-18 15 8-16,-20 14 1 15,-2 12 6-15,-29 8 31 0,-8 6-45 16,-4 24 1 0,5 14-2-1,12 9-6-15,13 5 0 16,11 0 4-16,2-2 1 15,23-4-7-15,8-10-4 16,2-8 12-16,-1-6-2 16,-7-6-20-16,-11-1-1 15,-10-3-5-15,-6-3 20 16,-4 3 7-16,-23-3-20 16,-4-3 21-16,0-8-1 15,2-4 1-15,6 0 13 16,10-18-4-16,6-9 21 15,7-5-19-15,7-4-11 0,24-4-2 16,13 2-22-16,10 6 7 16,2 6 16-16,-1 10-13 15,-8 8 14-15,-7 8-6 16,-9 0-1-16,-6 18-1 16,-7 10 7-16,-3 8 1 15,-1 5 11-15,-1-1-11 16,0-3 0-16,3-6 0 15,1-12 1-15,8-12-2 16,2-7-28-16,9-51-179 16,-7-3-278-16,-9-8-396 0</inkml:trace>
  <inkml:trace contextRef="#ctx0" brushRef="#br0" timeOffset="38588.18">17818 2821 2499 0,'0'0'780'16,"0"0"-545"-16,0 0-89 16,0 0-146-16,0 0-87 15,0 0-270-15,0 0-951 0</inkml:trace>
  <inkml:trace contextRef="#ctx0" brushRef="#br0" timeOffset="39299.32">18147 3176 2666 0,'0'0'823'0,"0"0"-615"0,0 0-109 15,0 0-66 1,120-104-32-16,-72 89-1 0,-11 12-3 15,-8 3-41-15,-14 18-38 16,-9 18-13-16,-6 10 52 16,-12 8 23-16,-13 2 20 15,1-4 6-15,2-1 14 16,6-11 44-16,9-8 13 16,7-6-43-16,2-6-2 15,23-6-4-15,6-2-13 16,7-4 8-16,3-2-13 15,-1 4-1-15,-5 2-9 16,-4 4-7-16,-8 8 0 16,-12 6 7-16,-9 4 6 0,-2 4 13 15,-15 3-8-15,-17-4 2 16,-10 0 7-16,-3-7-20 16,2-10 8-16,4-8 10 15,7-12 3-15,12-4 9 16,14-28-9-16,6-14-8 15,18-14-13-15,28-9-6 16,14-3-1-16,10-2 1 16,3 2-7-16,-2 8 13 0,-6 4 0 15,-11 7 0-15,-15 9 15 16,-12 4-15-16,-9 6 23 16,-11 6 11-16,-7 8-5 15,0 4-29 1,0 8 0-16,-13 8 0 0,-7 0 0 15,-7 22 0-15,-2 14 0 16,0 14 0-16,2 8 0 16,10 4 0-16,7-1 0 15,10-7 0-15,0-12 0 16,22-10 0-16,16-16 0 16,14-16 0-16,8-2 0 15,13-52-89-15,-13-1-633 0,-15 0-1852 16</inkml:trace>
  <inkml:trace contextRef="#ctx0" brushRef="#br0" timeOffset="40325.08">19475 3156 1864 0,'0'0'1006'15,"0"0"-378"-15,0 0-149 16,0 0-360-16,0 0-119 15,0 0 0-15,0 0 0 16,-47-6 0-16,41 40 0 16,1 4 0-16,5-2 0 15,0-7 0-15,16-11 0 16,13-10 0-16,2-8 0 16,0-7 0-16,-4-19 0 0,-10-6 0 15,-7-8 0-15,-10-2 0 16,0-2 0-16,-18 4 0 15,-5 8 0-15,-1 10 0 16,4 11 0-16,7 11 0 16,8 0 0-16,5 4 0 15,14 11 0-15,23-3 0 16,15-10 0-16,10-2-36 16,1-11-30-16,-8-18 37 15,-10-6-6-15,-19-1 35 16,-13-2 10-16,-10 6 35 0,-3 6 66 15,0 6-111 1,-7 6 0-16,-2 12 0 0,3 2 0 16,-4 18 0-16,0 44 0 15,1 40 0-15,5 41 0 16,0 17 0-16,4-9 0 16,0-35 0-16,8-38 0 15,-2-26 0-15,3-11 0 16,-2-5 0-16,-2-9 0 15,-5-8-198-15,0-33-319 16,-18-24-269-16,-3-10-229 0</inkml:trace>
  <inkml:trace contextRef="#ctx0" brushRef="#br0" timeOffset="40435.39">19667 3396 667 0,'0'0'1165'0,"0"0"-430"16,0 0-138-16,0 0-289 15,0 0-209-15,0 0-99 16,167-91-27-16,-80 73-427 15,-8 0-764-15</inkml:trace>
  <inkml:trace contextRef="#ctx0" brushRef="#br0" timeOffset="40891.11">20301 3074 2492 0,'0'0'944'16,"0"0"-473"-16,0 0-282 15,0 0-189-15,0 0 0 16,0 0 0-16,0 0 0 15,29 144 0-15,-15-89 0 16,-1-5 0-16,0-6 0 16,-1-11 0-16,1-10 0 15,3-14 0-15,-1-9 0 16,3-5 0-16,5-27 0 0,-1-13 0 16,0-3 0-1,-2-2 0-15,0 6 0 16,-6 12 0-16,-3 14 0 0,-3 12 0 15,2 6 0-15,1 16 0 16,2 16 0-16,1 8 0 16,-2 2 0-16,0-1 0 15,-3-8 0-15,-3-11 0 16,1-9 0-16,0-13 0 16,0 0 0-16,3-17 0 15,7-15 0-15,-2-4 0 16,5 0 0-16,0 6 0 15,2 10 0-15,1 14 0 16,1 6 0-16,3 2 0 16,2 22 0-16,2 5 0 0,-2-2 0 15,-5 0 0 1,-3-8-138-16,-11-11-326 0,-10-9-145 16,-2-24-162-16,-19-5-434 0</inkml:trace>
  <inkml:trace contextRef="#ctx0" brushRef="#br0" timeOffset="41001.11">20607 2743 1955 0,'0'0'938'0,"0"0"-351"0,0 0-305 15,0 0-282-15,0 0-47 16,0 0-523-16</inkml:trace>
  <inkml:trace contextRef="#ctx0" brushRef="#br0" timeOffset="41158.48">21305 3374 1350 0,'0'0'2203'0,"0"0"-1660"16,0 0-543-16,0 0 0 0,0 0 0 15,137-98 0 1,-70 82-33-16,-13 6-639 0,-9 4-1145 0</inkml:trace>
  <inkml:trace contextRef="#ctx0" brushRef="#br0" timeOffset="42300.48">21872 2992 1393 0,'0'0'1688'0,"0"0"-981"0,0 0-399 31,0 0-308-31,0 0 0 16,0 0 0-16,0 0 0 15,-53 156 0-15,53-98 0 16,5-6 0-16,24-14 0 0,8-11 0 16,10-19-3-16,4-8-36 15,1-11 20-15,-8-21 17 16,-8-4 2-16,-12 0 9 15,-6 0 17-15,-9 4 2 16,-5 8-28-16,-1 12 0 16,-3 8 0-16,0 4 0 15,0 14 0-15,2 16 0 0,6 4 0 16,6 0 0 0,9-4 0-16,6-10 0 0,2-12-54 15,0-8-6-15,-5-5 33 16,-8-20 1-16,-9-7 26 15,-9-4 17-15,0-4-17 16,-7 0 0-16,-15 2 20 16,-4 6-1-16,-3 8 17 15,0 16-3-15,0 8-19 16,2 14-14-16,7 24-1 0,9 8 0 16,11 2-8-1,0-2-5-15,25-10 7 16,12-12-58-16,10-16-1 0,2-8 48 15,3-8-6-15,-8-22 24 16,-4-4 2-16,-7-4 14 16,-6 4 37-16,-7 2 8 15,-7 7-11-15,-3 10 1 16,-6 11-51-16,0 4 0 16,-2 12-14-16,1 22 14 15,1 12 14-15,2 4-14 0,6 2-8 16,1-8-20-1,5-10-47-15,3-13 18 16,0-14 24-16,2-7 33 0,-1-7 6 16,-2-19 3-16,-2-6 37 15,-5-1 19 1,1 1-44-16,-1 6 12 0,1 4-15 16,-3 8-15-16,-1 8-6 15,4 6-3-15,-3 0 6 0,3 14-3 16,-3 8 9-16,2 4-7 15,-2 2 1-15,0-2-38 16,-2-4 2 0,3-8-21-16,1-8 2 15,3-6 31-15,1-6 7 0,8-20 17 16,-1-6 1-16,1-2 17 16,-3 2 49-16,-4 10-5 15,-2 8 24-15,-3 12-86 16,-2 2 0-16,3 16 0 15,3 16 0-15,1 6 0 16,5 0 0-16,0-8 0 0,2-9-78 16,2-17 3-1,0-4 12-15,-7-29 46 0,-3-15 7 16,-5-12 10-16,-5-10 10 16,-7-9 38-16,0-5 18 15,0-2 53 1,0 8-119-16,0 14 0 0,-5 22 0 15,0 24 0-15,5 14 0 16,0 56 0-16,0 50 0 16,5 48 0-16,8 21 0 15,0-8 0-15,-1-39 0 16,-3-44 0-16,-1-28 0 16,0-14-33-16,-4-8-210 0,-4-32-264 15,0-2-397 1,0-15-672-16</inkml:trace>
  <inkml:trace contextRef="#ctx0" brushRef="#br0" timeOffset="42488.75">23418 2999 1347 0,'0'0'983'15,"0"0"-274"1,0 0-147-16,0 0-322 0,0 0-138 16,0 0-47-16,128-60-14 15,-97 95-35-15,-7 7 7 16,-12 2-12-16,-12 2-1 15,-10-6 0-15,-25-4-5 16,-9-6 1-16,1-6 2 16,7-8-58-16,28-16-166 15,8 0-397-15,2-18-718 0</inkml:trace>
  <inkml:trace contextRef="#ctx0" brushRef="#br0" timeOffset="42693.21">23985 2627 2045 0,'0'0'1035'16,"0"0"-394"-16,0 0-266 0,0 0-375 15,0 0 0-15,0 0 0 16,0 0 0 0,-112 106 0-16,93 0 0 0,7 3 0 15,10-11 0 1,2-14 0-16,27-24 0 0,17-4 0 15,38-11-179-15,-5-20-522 16,-8-22-533-16</inkml:trace>
  <inkml:trace contextRef="#ctx0" brushRef="#br0" timeOffset="42897.94">24228 2741 3045 0,'0'0'821'0,"0"0"-591"0,0 0-230 16,0 0 0-16,0 0 0 15,108 118 0-15,-54-65 0 16,0-3 0-16,-6-5 0 16,-7-10 0-16,-10-9-65 15,-11-10-554-15,-8-12-607 0</inkml:trace>
  <inkml:trace contextRef="#ctx0" brushRef="#br0" timeOffset="43055.61">24459 2735 2288 0,'0'0'948'0,"0"0"-408"16,0 0-220-16,-133 8-320 16,102 30 0-16,4 16 0 15,6 12 0-15,6 7 0 16,3 1 0-16,2-10 0 15,3-8 0-15,5-14 0 16,2-18-513-16,0-16-759 0</inkml:trace>
  <inkml:trace contextRef="#ctx0" brushRef="#br0" timeOffset="43300.42">24571 2542 1967 0,'0'0'1214'0,"0"0"-635"16,0 0-243-16,0 0-336 16,0 0 0-16,0 0 0 15,151 163 0-15,-113-91 0 16,-9 4 0-16,-12-2 0 0,-7-2 0 16,-10-5 0-16,0-11 0 15,0-12 0-15,-7-12 0 16,-6-18-87-16,4-10-400 15,2-4-388-15</inkml:trace>
  <inkml:trace contextRef="#ctx0" brushRef="#br0" timeOffset="43466.42">25242 2817 2914 0,'0'0'919'0,"0"0"-656"15,0 0-263-15,0 0 0 16,0 0 0-16,160-30 0 16,-104 30 0-16,-14 0-455 15,-22 2-789-15</inkml:trace>
  <inkml:trace contextRef="#ctx0" brushRef="#br0" timeOffset="43592.6">25217 3156 2244 0,'0'0'824'15,"0"0"-293"1,0 0-222-16,0 0-121 0,113 4-188 16,-50-18 0-16,23-24 0 15,-14 2-281-15,-9-4-1017 0</inkml:trace>
  <inkml:trace contextRef="#ctx0" brushRef="#br0" timeOffset="44003.66">25981 2635 2643 0,'0'0'1092'16,"0"0"-731"-16,0 0-361 16,0 0 0-16,0 0 0 15,0 0 0-15,0 0 0 16,0 68 0-16,0-30 0 15,0 2 0-15,0-8 0 16,0-4 0-16,7-8 0 16,12-4 0-16,8-4 0 15,6-2 0-15,6-2 0 16,1-2 0-16,6 2 0 16,1 5 0-16,1 1 0 0,-4 5 0 15,-7 6 0-15,-7 4 0 16,-12 4 0-16,-14 3 0 15,-4 0 0-15,-12 0 0 16,-21-4 0-16,-11-2 0 16,-6-8 0-16,-4-6 0 15,0-8 0-15,2-8 0 16,6 0 0-16,3-44-183 16,14-2-662-16,16-4-1007 0</inkml:trace>
  <inkml:trace contextRef="#ctx0" brushRef="#br0" timeOffset="44158.37">25894 2601 2629 0,'0'0'816'16,"0"0"-333"-16,0 0-315 16,0 0-168-16,125-37 0 15,-50 24 0-15,8-1 0 16,27-3 0-16,-22 3-383 15,-16 6-898-15</inkml:trace>
  <inkml:trace contextRef="#ctx0" brushRef="#br0" timeOffset="44330.78">26663 2681 2547 0,'0'0'915'0,"0"0"-532"15,0 0-132-15,0 0-251 16,0 0 0-16,0 0 0 15,0 0 0-15,-16 68-143 16,7-38-2073-16</inkml:trace>
  <inkml:trace contextRef="#ctx0" brushRef="#br0" timeOffset="44599.63">25143 3828 3139 0,'0'0'761'0,"0"0"-565"0,0 0-196 16,0 0 0 0,199-46 0-16,-30 13 0 0,25-7 0 15,-5 0 0-15,-37 6 0 16,-54 12 0-16,-34 8-47 31,-24 10-452-31,-28 4-178 0,-12 0-207 0,0 8 39 0</inkml:trace>
  <inkml:trace contextRef="#ctx0" brushRef="#br0" timeOffset="44758.6">25284 3978 1224 0,'0'0'1357'0,"0"0"-736"0,0 0-11 16,160-44-326-16,16-2-284 16,29-8 0-16,2 0 0 15,-26 4 0-15,-61 18 0 16,-13 3 0-16,-40 13-599 16,-21 8-1685-16</inkml:trace>
  <inkml:trace contextRef="#ctx0" brushRef="#br0" timeOffset="44899.23">26781 3778 2916 0,'0'0'917'0,"0"0"-654"16,0 0-263-16,0 0 0 16,0 0 0-16,0 0 0 15,0 0 0-15,-82 34 0 16,44-24-1428-16</inkml:trace>
  <inkml:trace contextRef="#ctx0" brushRef="#br0" timeOffset="49800.75">8606 9310 32 0,'0'0'566'0,"0"0"-346"16,0 0 46-16,0 0-13 16,0 0-95-16,0 0-9 15,-53 6-12-15,53-6-42 0,-2 0-23 16,2 0-33-1,0 0-12-15,-2 2 15 0,2 0 46 16,-2-2 44-16,-1 2 28 16,3-2 5-16,-2 0-28 15,2 2-24-15,-3-2 2 16,3 0-19-16,0 0-17 16,0 0 14-16,0 0 15 15,0 0-11-15,0 0-4 16,0 0-19-1,0 0-18-15,12 2-55 0,15 4 10 16,19 4 28-16,33 0-12 0,38-2 6 16,3-4-19-16,-8-1-5 15,-16-3-9-15,-29 0-3 16,-5 0-50-16,-8 0-101 16,-27 0-43-16,-23 0-33 15,-29 3 25-15,-19 9-255 16,-10 0-497-16</inkml:trace>
  <inkml:trace contextRef="#ctx0" brushRef="#br0" timeOffset="50097.51">8381 9585 1659 0,'0'0'720'16,"0"0"-571"-16,0 0 35 15,0 0-16-15,0 0-110 16,0 0 2-16,0 0-8 16,158 16-21-1,-91-16-4-15,9 0-12 0,11-14-13 0,7-4 3 16,0-4-4 0,-7 1 6-16,-14 6-7 0,-20 1 0 15,-19 6-39-15,-19 4-7 16,-15 4 44-16,0 0-6 15,-17 0-7-15,-21 1-89 16,4 7-131-16,8 1-551 0</inkml:trace>
  <inkml:trace contextRef="#ctx0" brushRef="#br0" timeOffset="50223.06">9611 9537 2481 0,'0'0'507'0,"0"0"-401"16,0 0-106-16,0 0-32 15,0 0-1083-15</inkml:trace>
  <inkml:trace contextRef="#ctx0" brushRef="#br0" timeOffset="51693.82">10513 10190 1013 0,'0'0'401'16,"0"0"-8"-16,0 0 125 16,0 0-196-1,0 0-19-15,0 0-89 0,0 0 12 16,-23 0-17-16,23 0-56 0,0 0-26 16,0 0-49-16,0 0-15 15,0 0-21-15,4 0-25 16,25 0 0-16,33 0-17 15,49-4 0-15,50-7 0 16,19-8 0-16,1 1 0 16,-41 4 0-16,-46 7 0 15,-34 0 0-15,-24 5 0 16,-5 0 0-16,-11 2 0 16,-5 0 0-16,-10 0 0 15,-5 0 0-15,0 0 0 0,0 0 0 31,0 0 0-15,0 0 0-16,0 0 0 0,-7 0-111 16,-13 0-465-16,-9 0-885 0</inkml:trace>
  <inkml:trace contextRef="#ctx0" brushRef="#br0" timeOffset="52590.62">4473 11592 1905 0,'0'0'367'16,"0"0"-31"-16,0 0 185 15,0 0-286-15,0 0-86 16,0 0-7-16,0 0-19 15,-2-2-10-15,25 2-70 16,21 2 10-16,38 10 20 16,57 0-37-16,61-6-36 15,41-6 0-15,6 0 0 16,-20-18 0-16,-48-2 0 0,-50 2 0 16,-44 6 0-16,-38 4 0 15,-26 6 0-15,-2 0 0 16,-11 0 0-16,-1 2 0 15,-7 0 0-15,0 0 0 16,-18 0-45 0,-13 0-264-16,-43 16-349 0,7 0-132 15,-4 2-430-15</inkml:trace>
  <inkml:trace contextRef="#ctx0" brushRef="#br0" timeOffset="52935.95">4723 11891 2051 0,'0'0'477'15,"0"0"-24"-15,0 0-82 16,0 0-173-16,0 0-107 16,0 0-68-16,0 0 10 15,-7 0 34-15,36-2 17 16,23-8-9-16,46-10-28 15,62-14-37-15,62-11 3 16,21 0-13-16,-17 4-11 16,-57 15 10-16,-69 14-24 15,-38 6-6-15,-25 4-7 0,-6 2 16 16,-12 0 22 0,-3 0 0-16,-13 0 3 0,-3 0 45 15,0 0-18-15,0 0-30 16,6-10-100-16,1-6-430 15,-1-2-982-15</inkml:trace>
  <inkml:trace contextRef="#ctx0" brushRef="#br0" timeOffset="53061.96">6927 11600 2673 0,'0'0'987'0,"0"0"-769"16,0 0 0-16,0 0-218 15,0 0 0-15,139 2 0 16,-96-2-824-16</inkml:trace>
  <inkml:trace contextRef="#ctx0" brushRef="#br0" timeOffset="69393.16">10777 13244 1003 0,'0'0'873'16,"0"0"-572"-16,0 0 44 16,0 0 132-16,0 0-200 15,0 0-76-15,-25 3-33 16,25-3 7-16,0 0-14 15,0 0-46-15,0 0-115 16,0 0 0-16,0 0 0 16,4 1 0-16,23 2 0 15,20 0 0-15,22 1 0 16,33-1 0-16,41-3 0 0,36 0 0 16,2-8 0-16,-33-5 0 15,-43 5 0-15,-45 2 0 16,-18 1 0-16,0 0 0 15,-3 1 0 1,-8 0 0-16,-16 0 0 0,-8 4 0 16,-7 0 0-16,0 0 0 0,0 0 0 15,0 0 0-15,-17 0 0 16,-39 4-320-16,4 9-452 16,-8-4-309-16</inkml:trace>
  <inkml:trace contextRef="#ctx0" brushRef="#br0" timeOffset="69690.39">10717 13475 1580 0,'0'0'630'0,"0"0"-303"16,0 0 252-16,0 0-268 15,0 0-50 1,-114 2-124-16,114 0-28 0,2 2-26 15,27 2-4-15,18 0-79 16,38 0 0-16,53-6 0 16,57-8 0-16,33-22 0 15,-3-4 0-15,-26 0 0 16,-62 10 0-16,-39 6 0 16,-35 8 0-16,-26 1 0 0,-8 4 0 15,-6 1 0-15,-9 0 0 16,-14 2 0-16,0 2 0 15,-12 0 0-15,-32 2 0 16,1 10-588-16,-3 0-1276 0</inkml:trace>
  <inkml:trace contextRef="#ctx0" brushRef="#br0" timeOffset="71059.58">2174 14279 1913 0,'0'0'314'0,"0"0"-38"0,0 0 256 16,0 0-220 0,0 0-159-16,0 0-48 0,0 0-1 15,5 0-19-15,10 12 11 16,5 8-28-16,7 1-41 16,9-2-8-16,8-2-13 15,12-8 0-15,8-9-1 16,12 0-5-16,2-12 0 15,0-16 0-15,-4-8 0 16,-10 0 10-16,-12 2-9 16,-13 4 0-16,-14 10 14 15,-9 6-9-15,-9 10 18 0,-3 4-6 16,0 0-18-16,7 0 0 16,9 16 0-16,7 6 0 15,11 0 0-15,7-2 0 16,4-4 0-16,6-6 0 15,3-8 0-15,3-2 0 16,-5-2 0-16,-4-14 0 16,-4-4 0-16,-11-2 0 15,-3-2 0-15,-8 0 0 16,-5 6 0-16,-6 2 0 16,-5 8 0-16,-2 8 0 0,1 0 0 15,9 4 0 1,9 18 0-16,8 8 0 0,10-2 0 15,2 0 0-15,3-2 0 16,-2-6 0-16,-2-12 0 16,-5-4 0-16,-6-4 0 15,1 0 0-15,-3-16 0 16,3-10 0-16,1-4 0 16,4-2 0-16,-6 4 0 15,1 2 0-15,-5 8 0 16,-4 5 0-16,0 6 0 15,-2 3 0-15,1 2 0 16,0 2 0-16,3 0 0 0,-2 0 0 16,-2 0 0-16,-3 0 0 15,-2 0 0-15,-2 0 0 16,-3 0 0-16,3-5 0 16,1 1 0-16,-2-1 0 15,6 1 0-15,-6 2 0 16,3-1 0-16,5 3 0 15,-5 0-656-15,-5 3-2024 0</inkml:trace>
  <inkml:trace contextRef="#ctx0" brushRef="#br0" timeOffset="71931.6">10266 14397 1543 0,'0'0'819'15,"0"0"-474"-15,0 0 123 16,0 0-19-16,0 0-219 15,0 0-80-15,0 0-58 16,-11 0-92-16,18 0 0 16,24 0 0-16,23-2 0 15,37-10 0-15,42-3 0 16,-4-3 0-16,-10 5 0 16,-21-1 0-16,-35 6 0 15,-4 2 0-15,-9-2 0 16,-24 4-39-16,-23-2-62 0,-3 2 2 15,-79 4-379 1,4 0-415-16,-8 6-390 0</inkml:trace>
  <inkml:trace contextRef="#ctx0" brushRef="#br0" timeOffset="72060.87">10376 14508 1984 0,'0'0'762'15,"0"0"-565"-15,0 0 137 16,0 0 6-16,124 12-145 15,-50-20-134-15,15-27-61 0,-17 6-270 16,-30-1-1003-16</inkml:trace>
  <inkml:trace contextRef="#ctx0" brushRef="#br0" timeOffset="72662.19">3203 15695 2751 0,'0'0'371'0,"0"0"-37"16,0 0 114-16,0 0-256 15,0 0-192 1,0 0 0-16,0 0 0 0,150-10 0 15,-5-20 0-15,51-14 0 16,13-10 0-16,-30 5 0 16,-54 17 0-16,-57 14 0 15,-26 6 0-15,-6 6 0 16,-16-2 0-16,-13 4-37 16,-12 4 12-1,-44 0-73-15,-20 12-184 0,-58 28-198 0,13 0-296 16,8 1-76-16</inkml:trace>
  <inkml:trace contextRef="#ctx0" brushRef="#br0" timeOffset="72898.67">3388 15771 1023 0,'0'0'811'0,"0"0"-339"15,0 0 78 1,0 0-100 0,0 0-188-16,0 0-77 15,0 0-34-15,-73 46 41 16,111-46-192-16,13 0 0 15,14 0 0-15,31-2 0 0,31-20 0 16,-7-4 0-16,-9 2 0 16,-16 2 0-16,-25 2 0 15,1-4 0-15,0 2 0 16,-15 0 0-16,-16 0 0 16,-15-6-81-16,-14 7-249 15,-6 2-647-15</inkml:trace>
  <inkml:trace contextRef="#ctx0" brushRef="#br0" timeOffset="73056.28">5182 15641 3288 0,'0'0'568'16,"0"0"-532"-16,0 0-36 15,0 0-686-15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50:33.016"/>
    </inkml:context>
    <inkml:brush xml:id="br0">
      <inkml:brushProperty name="width" value="0.05292" units="cm"/>
      <inkml:brushProperty name="height" value="0.05292" units="cm"/>
      <inkml:brushProperty name="color" value="#FF0000"/>
    </inkml:brush>
  </inkml:definitions>
  <inkml:trace contextRef="#ctx0" brushRef="#br0">5728 10297 1205 0,'307'-28'0'15,"3"-2"-146"-15</inkml:trace>
  <inkml:trace contextRef="#ctx0" brushRef="#br0" timeOffset="1878.63">10698 10204 196 0,'0'0'39'15,"0"0"13"-15,0 0 77 0,0 0 12 16,0 0-54-16,0 0 4 16,0 0-34-16,31 0 17 15,-23 0-25 1,-4 0-23-16,1 0-7 0,-3 0-19 16,0 0 0-16,-2 0 19 15,0-4 3-15,0-3 54 16,0-4 40-16,0 4 7 31,0-1 1-31,-4-1-4 0,-5 4-19 16,-3 1-1-16,-1-1-38 15,-1 1 26-15,4 2 40 16,-1 0 8-16,-1 1 34 16,1-3-17-16,0-1 4 15,0 1 4-15,-2-1-7 16,-3 0 15-16,-4 1-23 15,-2 0-63-15,-3 4-14 16,2 0-34-16,4 0 10 16,5 0-23-16,8 0-14 15,6 0 23-15,4 0 7 16,37 0 1-16,40-2 12 16,44-6 1-16,45-6-4 0,15-2-10 15,-10 0-10-15,-18 0 14 16,-46 6-12-16,-30 2-9 15,-31 4 1-15,-23 2-22 16,-7-2 0-16,-9 4 0 16,-9-2 7-16,-2 2 29 0,-13 0-36 15,-36 0-135 1,5 8-443-16,2-2-1153 0</inkml:trace>
  <inkml:trace contextRef="#ctx0" brushRef="#br0" timeOffset="2696.83">3678 11265 1463 0,'0'0'373'16,"0"0"-144"-16,0 0 87 0,0 0 63 15,0 0-111-15,0 0-141 16,0 0-79-16,-28-20-30 15,56 20 30-15,17 2 80 16,19 4-36-16,32-2 4 16,37-4-42-16,33 0 6 15,9-4-20-15,-28-8-28 16,-39 4 8 0,-41 2-19-16,-18 2 0 0,-3 2-1 15,-6 0-27-15,-11 2-48 16,-19 0-44-16,-10 0-58 0,-56 10-53 15,-9 6-439-15,-7 2-83 16</inkml:trace>
  <inkml:trace contextRef="#ctx0" brushRef="#br0" timeOffset="3027.26">3825 11450 639 0,'0'0'1274'16,"0"0"-979"-16,0 0 186 15,0 0-172 1,0 0-48-16,0 0-34 0,0 0-134 0,-89-18-51 16,89 18-15-16,20 0-19 15,22 0 11-15,36-2 8 16,43-6-4-16,41-10 11 16,15-4-34-16,-11 1 9 31,-37 6-9-31,-48 5 8 0,-32 6-1 0,-20 0-7 15,-11 1 0-15,-5 1 13 16,-6 2 13-16,-7 0 65 16,0 0-32-16,-7 0-37 15,-2 0-20-15,7 0-2 16,10-9-191-16,24-4-400 0,6-7-641 16</inkml:trace>
  <inkml:trace contextRef="#ctx0" brushRef="#br0" timeOffset="3168.72">5672 11293 1570 0,'0'0'1179'0,"0"0"-832"0,0 0 104 16,0 0-232-16,0 0-219 15,0 0-433-15,0 0-940 0</inkml:trace>
  <inkml:trace contextRef="#ctx0" brushRef="#br0" timeOffset="8971.06">10891 14303 1866 0,'0'0'719'0,"-133"18"-503"0,65-7 116 16,1 0-30 0,25 1-86-1,22-3-66-15,20 0-76 0,17-5-17 16,55-2 18-1,41-2 14-15,46-14-89 0,14-14 0 16,-3-10 0-16,-19 4 0 16,-44 10 0-16,-26 4 0 15,-33 8 0-15,-21 6 0 16,-11 2 0-16,-16-2 0 16,-16 4 0-16,-64 2 0 15,-52 2 0-15,-39 26 0 16,-10 8 0-16,32 0 0 15,45-6 0-15,43-10 0 16,18-6 0-16,10-2 0 16,8-2 0-16,15-3 0 0,10-7 0 15,45 0 0 1,39-13 0-16,3-5 0 0,15 0 0 16,3-4 0-16,-18 8 0 15,-1 0 0-15,-16 6 0 16,-24-2 0-16,-23 8 0 15,-23 2 0-15,-9 0 0 16,-44 0 0-16,-74 14 0 16,9 8-59-16,-3 0-715 0</inkml:trace>
  <inkml:trace contextRef="#ctx0" brushRef="#br0" timeOffset="9427.58">3675 15450 1066 0,'0'0'1014'0,"0"0"-784"15,0 0 85-15,0 0-69 16,125 4-246-16,-49-14-19 15,9-6-723-15</inkml:trace>
  <inkml:trace contextRef="#ctx0" brushRef="#br0" timeOffset="9834.33">7147 15208 2664 0,'0'0'725'16,"0"0"-544"-16,0 0-50 16,0 0 34-16,0 0-17 15,0 0-66-15,0 0-82 16,-56 32 0-16,56-32 0 15,0 0 0-15,0 0 0 0,0 0 0 16,0 0 0 0,-2 0 0-16,0 0 0 0,0 0 0 15,0 0 0-15,-1 0 0 16,3 0 0-16,0 0 0 16,0 0 0-16,0 0 0 15,0 0 0-15,0 0 0 16,-2 0 0-16,-4-6 0 15,-12-19 0-15,-1 2-255 16,0-4-1268-16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16T05:52:16.590"/>
    </inkml:context>
    <inkml:brush xml:id="br0">
      <inkml:brushProperty name="width" value="0.05292" units="cm"/>
      <inkml:brushProperty name="height" value="0.05292" units="cm"/>
      <inkml:brushProperty name="color" value="#FF0000"/>
    </inkml:brush>
  </inkml:definitions>
  <inkml:trace contextRef="#ctx0" brushRef="#br0">10547 6124 763 0,'0'0'113'16,"0"0"-82"-16,0 0 13 0,0 0-44 15,-98-121-3 1,56 77 3-16,-8-2-82 0</inkml:trace>
  <inkml:trace contextRef="#ctx0" brushRef="#br0" timeOffset="960.63">11365 8031 390 0,'0'0'600'0,"0"0"-338"15,0 0-17-15,0 0-65 16,-4 112 20-16,6-96 2 0,6-6 58 16,2-6 30-1,-6-2 22-15,-2-2 26 0,1 0 20 16,-3 0-77-16,0 0-103 15,0 0-178-15,0 0 0 16,0 2 0-16,0 10 0 16,0 8 0-16,2 9 0 15,6 4 0-15,4 2 0 16,5-9 0-16,12-15 0 16,17-11 0-16,16-14 0 15,17-32 0-15,31-30 0 16,-8-4 0-16,5-6 0 15,-4-1 0-15,-30 23 0 0,-1 6 0 16,-26 16 0-16,-17 18 0 16,-16 14 0-16,-7 8 0 15,-4 2 0-15,0 28 0 16,-2 8 0-16,0-4-509 0</inkml:trace>
  <inkml:trace contextRef="#ctx0" brushRef="#br0" timeOffset="11890.8">8535 14337 1530 0,'0'0'671'0,"0"0"-501"0,0 0 147 16,0 0 44-16,0 0-60 16,0 0-97-16,-27-22-81 15,27 22-1-15,0-4 17 16,2 2-64-16,27-2-21 16,21-2-25-16,39-2-29 15,47-2 0-15,38 4 0 16,6-4 0-16,-26 8 0 15,-47 2 0-15,-43 0 0 0,-12 0 0 16,-6 0 0-16,-7-2 0 16,-10 2 0-1,-23-2 0-15,-6-4 0 0,-33 2-89 16,-23 0-185 0,-17 4-203-16,-33 0-206 0,-29 20-49 15,-23 16-34-15,8 0 438 16,34-8 328-16,38-10 615 15,32-6 28-15,4-2 43 16,5-1-118-16,18-8-186 16,19-1-85-16,39 0-139 15,69-6-158-15,52-24 0 16,23-6 0-16,0-2 0 0,-41 8 0 16,-51 12 0-16,-29 2 0 15,-21 6 0-15,-17 2 0 16,-37 8-212-16,-27 0-339 15,-32 0-612-15</inkml:trace>
  <inkml:trace contextRef="#ctx0" brushRef="#br0" timeOffset="12253.97">3738 15484 755 0,'0'0'904'0,"0"0"-628"16,0 0 260-16,0 0-54 15,0 0-205-15,0 0-8 16,0 0-66-16,145-8-29 15,-89 4-71-15,40-18-58 16,93-28-45-16,-13-4-231 16,5-2-719-16</inkml:trace>
  <inkml:trace contextRef="#ctx0" brushRef="#br0" timeOffset="12395.61">6073 15240 2868 0,'0'0'911'0,"0"0"-731"16,-127 54-43-16,127-54-137 16,18 0-50-16,29-4-850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230854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138892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10949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158179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3353117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369088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46637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264034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2360911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352066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extLst>
      <p:ext uri="{BB962C8B-B14F-4D97-AF65-F5344CB8AC3E}">
        <p14:creationId xmlns:p14="http://schemas.microsoft.com/office/powerpoint/2010/main" val="1244790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1" i="1"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148892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186628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3458678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3563334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3128208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3594073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6353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681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107538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304463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cs typeface="Calibri"/>
              </a:rPr>
              <a:t>Ok. Having said that, lets get back to what we were speaking about. </a:t>
            </a:r>
          </a:p>
          <a:p>
            <a:endParaRPr lang="en-US" dirty="0">
              <a:cs typeface="Calibri"/>
            </a:endParaRPr>
          </a:p>
          <a:p>
            <a:r>
              <a:rPr lang="en-US" dirty="0">
                <a:cs typeface="Calibri"/>
              </a:rPr>
              <a:t>Input devices. We have seen that the virtual reality eco system largely encompasses three fundamental components that include</a:t>
            </a:r>
          </a:p>
          <a:p>
            <a:endParaRPr lang="en-US" dirty="0">
              <a:cs typeface="Calibri"/>
            </a:endParaRPr>
          </a:p>
          <a:p>
            <a:r>
              <a:rPr lang="en-US" dirty="0">
                <a:cs typeface="Calibri"/>
              </a:rPr>
              <a:t>HMD – head mounted devices that give you immersive VR experience, we saw some examples in the last class like the HTC VIVE, Oculus Rift, Samsung gear and so on. Some of you have also used few of these and experienced it for a few minutes. </a:t>
            </a:r>
          </a:p>
          <a:p>
            <a:endParaRPr lang="en-US" dirty="0">
              <a:cs typeface="Calibri"/>
            </a:endParaRPr>
          </a:p>
          <a:p>
            <a:r>
              <a:rPr lang="en-US" dirty="0">
                <a:cs typeface="Calibri"/>
              </a:rPr>
              <a:t>And the second components is the GTD or the </a:t>
            </a:r>
            <a:r>
              <a:rPr lang="en-GB" dirty="0"/>
              <a:t>Gesture Tracking Devices. We saw a video of </a:t>
            </a:r>
            <a:r>
              <a:rPr lang="en-GB" dirty="0" err="1"/>
              <a:t>Xsense</a:t>
            </a:r>
            <a:r>
              <a:rPr lang="en-GB" dirty="0"/>
              <a:t> IMU sensors that can accurately estimation the position and orientation of a dancer. we will in the next hour see how these gesture tracking devices work and what are the various technicalities that go into tracking. I will try to keep it as non-mathematical as possible, as the mathematics behind it can get pretty messy and complicated. However, if you are interested in the mathematical aspects, I will be more than happy to discuss. </a:t>
            </a:r>
          </a:p>
          <a:p>
            <a:endParaRPr lang="en-GB" dirty="0">
              <a:cs typeface="Calibri"/>
            </a:endParaRPr>
          </a:p>
          <a:p>
            <a:r>
              <a:rPr lang="en-GB" dirty="0">
                <a:cs typeface="Calibri"/>
              </a:rPr>
              <a:t>On the screen you can see that a 3 directional coordinate system is depicted. The 3 primary axes of a 3d coordinate system is X, Y and Z axis. Hear I would like to know where, when and why in your past have you encountered 3 dimensional coordinate system. </a:t>
            </a:r>
          </a:p>
          <a:p>
            <a:endParaRPr lang="en-GB" dirty="0">
              <a:cs typeface="Calibri"/>
            </a:endParaRPr>
          </a:p>
          <a:p>
            <a:endParaRPr lang="en-GB" dirty="0">
              <a:cs typeface="Calibri"/>
            </a:endParaRPr>
          </a:p>
          <a:p>
            <a:r>
              <a:rPr lang="en-GB" dirty="0">
                <a:cs typeface="Calibri"/>
              </a:rPr>
              <a:t>Give some time to the students to ponder on </a:t>
            </a:r>
          </a:p>
          <a:p>
            <a:endParaRPr lang="en-GB" dirty="0">
              <a:cs typeface="Calibri"/>
            </a:endParaRPr>
          </a:p>
          <a:p>
            <a:endParaRPr lang="en-GB" dirty="0">
              <a:cs typeface="Calibri"/>
            </a:endParaRPr>
          </a:p>
          <a:p>
            <a:r>
              <a:rPr lang="en-GB" dirty="0">
                <a:cs typeface="Calibri"/>
              </a:rPr>
              <a:t>Ok, if I tell you, I have encountered 2 dimension in images, drawings, sketch and so on. While I have encountered 1 dimension when I want to know the temperature currently or current time or something like that. Similar, where and when have you encountered 3D, either consciously or subconsciously. </a:t>
            </a:r>
          </a:p>
          <a:p>
            <a:endParaRPr lang="en-GB" dirty="0">
              <a:cs typeface="Calibri"/>
            </a:endParaRPr>
          </a:p>
          <a:p>
            <a:r>
              <a:rPr lang="en-GB" dirty="0">
                <a:cs typeface="Calibri"/>
              </a:rPr>
              <a:t>Explain the roll pitch and yaw concepts. </a:t>
            </a:r>
          </a:p>
          <a:p>
            <a:r>
              <a:rPr lang="en-GB" dirty="0">
                <a:cs typeface="Calibri"/>
              </a:rPr>
              <a:t>Degree of freedom</a:t>
            </a:r>
          </a:p>
        </p:txBody>
      </p:sp>
      <p:sp>
        <p:nvSpPr>
          <p:cNvPr id="4" name="Slide Number Placeholder 3"/>
          <p:cNvSpPr>
            <a:spLocks noGrp="1"/>
          </p:cNvSpPr>
          <p:nvPr>
            <p:ph type="sldNum" sz="quarter" idx="10"/>
          </p:nvPr>
        </p:nvSpPr>
        <p:spPr/>
        <p:txBody>
          <a:bodyPr/>
          <a:lstStyle/>
          <a:p>
            <a:fld id="{E6A3ACC2-D43E-4BA3-8382-EE04A8612F25}" type="slidenum">
              <a:rPr lang="en-US" smtClean="0"/>
              <a:pPr/>
              <a:t>3</a:t>
            </a:fld>
            <a:endParaRPr lang="en-US"/>
          </a:p>
        </p:txBody>
      </p:sp>
    </p:spTree>
    <p:extLst>
      <p:ext uri="{BB962C8B-B14F-4D97-AF65-F5344CB8AC3E}">
        <p14:creationId xmlns:p14="http://schemas.microsoft.com/office/powerpoint/2010/main" val="304977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2960275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126301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or example, for k = 1, </a:t>
            </a:r>
            <a:r>
              <a:rPr lang="en-US" b="1" i="0" dirty="0">
                <a:solidFill>
                  <a:srgbClr val="202124"/>
                </a:solidFill>
                <a:effectLst/>
                <a:latin typeface="arial" panose="020B0604020202020204" pitchFamily="34" charset="0"/>
              </a:rPr>
              <a:t>k-</a:t>
            </a:r>
            <a:r>
              <a:rPr lang="en-US" b="1" i="0" dirty="0" err="1">
                <a:solidFill>
                  <a:srgbClr val="202124"/>
                </a:solidFill>
                <a:effectLst/>
                <a:latin typeface="arial" panose="020B0604020202020204" pitchFamily="34" charset="0"/>
              </a:rPr>
              <a:t>plexes</a:t>
            </a:r>
            <a:r>
              <a:rPr lang="en-US" b="1" i="0" dirty="0">
                <a:solidFill>
                  <a:srgbClr val="202124"/>
                </a:solidFill>
                <a:effectLst/>
                <a:latin typeface="arial" panose="020B0604020202020204" pitchFamily="34" charset="0"/>
              </a:rPr>
              <a:t> are cliques as each node misses only the link to itself</a:t>
            </a:r>
            <a:r>
              <a:rPr lang="en-US" b="0" i="0" dirty="0">
                <a:solidFill>
                  <a:srgbClr val="202124"/>
                </a:solidFill>
                <a:effectLst/>
                <a:latin typeface="arial" panose="020B0604020202020204" pitchFamily="34" charset="0"/>
              </a:rPr>
              <a:t>, for k=2, each node may miss the link to one neighbor (and itself), and so on</a:t>
            </a: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746183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or example, for k = 1, </a:t>
            </a:r>
            <a:r>
              <a:rPr lang="en-US" b="1" i="0" dirty="0">
                <a:solidFill>
                  <a:srgbClr val="202124"/>
                </a:solidFill>
                <a:effectLst/>
                <a:latin typeface="arial" panose="020B0604020202020204" pitchFamily="34" charset="0"/>
              </a:rPr>
              <a:t>k-</a:t>
            </a:r>
            <a:r>
              <a:rPr lang="en-US" b="1" i="0" dirty="0" err="1">
                <a:solidFill>
                  <a:srgbClr val="202124"/>
                </a:solidFill>
                <a:effectLst/>
                <a:latin typeface="arial" panose="020B0604020202020204" pitchFamily="34" charset="0"/>
              </a:rPr>
              <a:t>plexes</a:t>
            </a:r>
            <a:r>
              <a:rPr lang="en-US" b="1" i="0" dirty="0">
                <a:solidFill>
                  <a:srgbClr val="202124"/>
                </a:solidFill>
                <a:effectLst/>
                <a:latin typeface="arial" panose="020B0604020202020204" pitchFamily="34" charset="0"/>
              </a:rPr>
              <a:t> are cliques as each node misses only the link to itself</a:t>
            </a:r>
            <a:r>
              <a:rPr lang="en-US" b="0" i="0" dirty="0">
                <a:solidFill>
                  <a:srgbClr val="202124"/>
                </a:solidFill>
                <a:effectLst/>
                <a:latin typeface="arial" panose="020B0604020202020204" pitchFamily="34" charset="0"/>
              </a:rPr>
              <a:t>, for k=2, each node may miss the link to one neighbor (and itself), and so on</a:t>
            </a: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3664074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2223569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647081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1927638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129827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extLst>
      <p:ext uri="{BB962C8B-B14F-4D97-AF65-F5344CB8AC3E}">
        <p14:creationId xmlns:p14="http://schemas.microsoft.com/office/powerpoint/2010/main" val="338484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351952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53552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261639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135425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3054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8470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customXml" Target="../ink/ink5.xml"/><Relationship Id="rId5" Type="http://schemas.openxmlformats.org/officeDocument/2006/relationships/image" Target="../media/image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customXml" Target="../ink/ink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customXml" Target="../ink/ink8.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7.xml"/><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customXml" Target="../ink/ink1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ustomXml" Target="../ink/ink14.xml"/><Relationship Id="rId5" Type="http://schemas.openxmlformats.org/officeDocument/2006/relationships/image" Target="../media/image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customXml" Target="../ink/ink1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customXml" Target="../ink/ink16.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customXml" Target="../ink/ink1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customXml" Target="../ink/ink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customXml" Target="../ink/ink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customXml" Target="../ink/ink20.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20.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2.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customXml" Target="../ink/ink2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23.xml"/><Relationship Id="rId7" Type="http://schemas.openxmlformats.org/officeDocument/2006/relationships/customXml" Target="../ink/ink24.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40.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customXml" Target="../ink/ink25.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customXml" Target="../ink/ink2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customXml" Target="../ink/ink2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customXml" Target="../ink/ink28.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customXml" Target="../ink/ink3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32.xml"/></Relationships>
</file>

<file path=ppt/slides/_rels/slide5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customXml" Target="../ink/ink3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customXml" Target="../ink/ink3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4781916" y="1688267"/>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dirty="0">
                <a:solidFill>
                  <a:srgbClr val="C55A11"/>
                </a:solidFill>
                <a:latin typeface="Calibri"/>
                <a:ea typeface="Calibri"/>
                <a:cs typeface="Calibri"/>
                <a:sym typeface="Calibri"/>
              </a:rPr>
              <a:t>Graph Theory and its Applications</a:t>
            </a:r>
            <a:endParaRPr dirty="0"/>
          </a:p>
        </p:txBody>
      </p:sp>
      <p:sp>
        <p:nvSpPr>
          <p:cNvPr id="90" name="Google Shape;90;p1"/>
          <p:cNvSpPr/>
          <p:nvPr/>
        </p:nvSpPr>
        <p:spPr>
          <a:xfrm>
            <a:off x="4781916" y="2841955"/>
            <a:ext cx="749721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Groups and substructures </a:t>
            </a:r>
          </a:p>
          <a:p>
            <a:pPr marL="0" marR="0" lvl="0" indent="0" algn="l" rtl="0">
              <a:spcBef>
                <a:spcPts val="0"/>
              </a:spcBef>
              <a:spcAft>
                <a:spcPts val="0"/>
              </a:spcAft>
              <a:buNone/>
            </a:pPr>
            <a:r>
              <a:rPr lang="en-US" sz="3600" b="1" dirty="0">
                <a:solidFill>
                  <a:srgbClr val="2F5496"/>
                </a:solidFill>
                <a:latin typeface="Calibri"/>
                <a:cs typeface="Calibri"/>
                <a:sym typeface="Calibri"/>
              </a:rPr>
              <a:t>Top down and bottom up </a:t>
            </a:r>
            <a:endParaRPr dirty="0"/>
          </a:p>
        </p:txBody>
      </p:sp>
      <p:sp>
        <p:nvSpPr>
          <p:cNvPr id="91" name="Google Shape;91;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92" name="Google Shape;92;p1"/>
          <p:cNvSpPr/>
          <p:nvPr/>
        </p:nvSpPr>
        <p:spPr>
          <a:xfrm>
            <a:off x="4781916" y="4813108"/>
            <a:ext cx="749721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Department of Computer Science </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and Engineering</a:t>
            </a:r>
            <a:endParaRPr sz="2000" dirty="0">
              <a:solidFill>
                <a:schemeClr val="dk1"/>
              </a:solidFill>
              <a:latin typeface="Calibri"/>
              <a:ea typeface="Calibri"/>
              <a:cs typeface="Calibri"/>
              <a:sym typeface="Calibri"/>
            </a:endParaRPr>
          </a:p>
        </p:txBody>
      </p:sp>
      <p:grpSp>
        <p:nvGrpSpPr>
          <p:cNvPr id="93" name="Google Shape;93;p1"/>
          <p:cNvGrpSpPr/>
          <p:nvPr/>
        </p:nvGrpSpPr>
        <p:grpSpPr>
          <a:xfrm>
            <a:off x="313844" y="5489699"/>
            <a:ext cx="1066895" cy="1078155"/>
            <a:chOff x="313844" y="5489699"/>
            <a:chExt cx="1066895" cy="1078155"/>
          </a:xfrm>
        </p:grpSpPr>
        <p:sp>
          <p:nvSpPr>
            <p:cNvPr id="94" name="Google Shape;94;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 name="Google Shape;95;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cxnSp>
        <p:nvCxnSpPr>
          <p:cNvPr id="96" name="Google Shape;96;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98" name="Google Shape;98;p1"/>
          <p:cNvGrpSpPr/>
          <p:nvPr/>
        </p:nvGrpSpPr>
        <p:grpSpPr>
          <a:xfrm rot="10800000">
            <a:off x="10855702" y="266068"/>
            <a:ext cx="1066895" cy="1078155"/>
            <a:chOff x="313844" y="5489699"/>
            <a:chExt cx="1066895" cy="1078155"/>
          </a:xfrm>
        </p:grpSpPr>
        <p:sp>
          <p:nvSpPr>
            <p:cNvPr id="99" name="Google Shape;99;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 name="Google Shape;100;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36A8AC85-5BD2-98D2-FF0B-E6754A4D7871}"/>
              </a:ext>
            </a:extLst>
          </p:cNvPr>
          <p:cNvPicPr>
            <a:picLocks noChangeAspect="1"/>
          </p:cNvPicPr>
          <p:nvPr/>
        </p:nvPicPr>
        <p:blipFill>
          <a:blip r:embed="rId3"/>
          <a:stretch>
            <a:fillRect/>
          </a:stretch>
        </p:blipFill>
        <p:spPr>
          <a:xfrm>
            <a:off x="1030637" y="1433632"/>
            <a:ext cx="2543276" cy="39907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385240" y="1300480"/>
            <a:ext cx="559670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b="1" dirty="0"/>
              <a:t>Components of a graph are sub-graphs that are connected within but disconnected between themselves</a:t>
            </a:r>
            <a:r>
              <a:rPr lang="en-US" sz="2400" dirty="0"/>
              <a:t>.</a:t>
            </a:r>
          </a:p>
          <a:p>
            <a:pPr marL="114300" indent="0" algn="just">
              <a:buNone/>
            </a:pPr>
            <a:r>
              <a:rPr lang="en-US" sz="2400" dirty="0"/>
              <a:t> </a:t>
            </a:r>
          </a:p>
          <a:p>
            <a:pPr algn="just"/>
            <a:r>
              <a:rPr lang="en-US" sz="2400" dirty="0"/>
              <a:t>If a graph contains one or more "isolates," these actors are components</a:t>
            </a:r>
            <a:r>
              <a:rPr lang="en-US" dirty="0"/>
              <a:t>. </a:t>
            </a:r>
          </a:p>
          <a:p>
            <a:endParaRPr lang="en-US" dirty="0"/>
          </a:p>
          <a:p>
            <a:pPr algn="just"/>
            <a:r>
              <a:rPr lang="en-US" sz="2400" dirty="0"/>
              <a:t>A disconnected graph may have components.</a:t>
            </a:r>
          </a:p>
        </p:txBody>
      </p:sp>
      <p:pic>
        <p:nvPicPr>
          <p:cNvPr id="7" name="Picture 6">
            <a:extLst>
              <a:ext uri="{FF2B5EF4-FFF2-40B4-BE49-F238E27FC236}">
                <a16:creationId xmlns:a16="http://schemas.microsoft.com/office/drawing/2014/main" id="{5C8F95EF-5538-5F3C-E2B6-D197B6642373}"/>
              </a:ext>
            </a:extLst>
          </p:cNvPr>
          <p:cNvPicPr>
            <a:picLocks noChangeAspect="1"/>
          </p:cNvPicPr>
          <p:nvPr/>
        </p:nvPicPr>
        <p:blipFill>
          <a:blip r:embed="rId3"/>
          <a:stretch>
            <a:fillRect/>
          </a:stretch>
        </p:blipFill>
        <p:spPr>
          <a:xfrm>
            <a:off x="7260771" y="1446644"/>
            <a:ext cx="2650519" cy="2336936"/>
          </a:xfrm>
          <a:prstGeom prst="rect">
            <a:avLst/>
          </a:prstGeom>
        </p:spPr>
      </p:pic>
      <p:pic>
        <p:nvPicPr>
          <p:cNvPr id="11" name="Picture 10">
            <a:extLst>
              <a:ext uri="{FF2B5EF4-FFF2-40B4-BE49-F238E27FC236}">
                <a16:creationId xmlns:a16="http://schemas.microsoft.com/office/drawing/2014/main" id="{AF3DAFF4-E6A4-430F-D750-55FAD791BEE6}"/>
              </a:ext>
            </a:extLst>
          </p:cNvPr>
          <p:cNvPicPr>
            <a:picLocks noChangeAspect="1"/>
          </p:cNvPicPr>
          <p:nvPr/>
        </p:nvPicPr>
        <p:blipFill>
          <a:blip r:embed="rId4"/>
          <a:stretch>
            <a:fillRect/>
          </a:stretch>
        </p:blipFill>
        <p:spPr>
          <a:xfrm>
            <a:off x="6915869" y="3817352"/>
            <a:ext cx="3766067" cy="2801888"/>
          </a:xfrm>
          <a:prstGeom prst="rect">
            <a:avLst/>
          </a:prstGeom>
        </p:spPr>
      </p:pic>
      <p:cxnSp>
        <p:nvCxnSpPr>
          <p:cNvPr id="3" name="Straight Arrow Connector 2">
            <a:extLst>
              <a:ext uri="{FF2B5EF4-FFF2-40B4-BE49-F238E27FC236}">
                <a16:creationId xmlns:a16="http://schemas.microsoft.com/office/drawing/2014/main" id="{208E01F1-57BE-FB85-73B1-CEA9FBB019BA}"/>
              </a:ext>
            </a:extLst>
          </p:cNvPr>
          <p:cNvCxnSpPr>
            <a:cxnSpLocks/>
          </p:cNvCxnSpPr>
          <p:nvPr/>
        </p:nvCxnSpPr>
        <p:spPr>
          <a:xfrm>
            <a:off x="1676400" y="3668486"/>
            <a:ext cx="6757584" cy="2471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2ABC085-E91A-834C-B865-4372F2736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B52A722-4885-0756-3D0D-8E02CE38E733}"/>
                  </a:ext>
                </a:extLst>
              </p14:cNvPr>
              <p14:cNvContentPartPr/>
              <p14:nvPr/>
            </p14:nvContentPartPr>
            <p14:xfrm>
              <a:off x="1518120" y="940680"/>
              <a:ext cx="8926200" cy="5361120"/>
            </p14:xfrm>
          </p:contentPart>
        </mc:Choice>
        <mc:Fallback xmlns="">
          <p:pic>
            <p:nvPicPr>
              <p:cNvPr id="13" name="Ink 12">
                <a:extLst>
                  <a:ext uri="{FF2B5EF4-FFF2-40B4-BE49-F238E27FC236}">
                    <a16:creationId xmlns:a16="http://schemas.microsoft.com/office/drawing/2014/main" id="{0B52A722-4885-0756-3D0D-8E02CE38E733}"/>
                  </a:ext>
                </a:extLst>
              </p:cNvPr>
              <p:cNvPicPr/>
              <p:nvPr/>
            </p:nvPicPr>
            <p:blipFill>
              <a:blip r:embed="rId7"/>
              <a:stretch>
                <a:fillRect/>
              </a:stretch>
            </p:blipFill>
            <p:spPr>
              <a:xfrm>
                <a:off x="1508760" y="931320"/>
                <a:ext cx="8944920" cy="5379840"/>
              </a:xfrm>
              <a:prstGeom prst="rect">
                <a:avLst/>
              </a:prstGeom>
            </p:spPr>
          </p:pic>
        </mc:Fallback>
      </mc:AlternateContent>
    </p:spTree>
    <p:extLst>
      <p:ext uri="{BB962C8B-B14F-4D97-AF65-F5344CB8AC3E}">
        <p14:creationId xmlns:p14="http://schemas.microsoft.com/office/powerpoint/2010/main" val="13824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pic>
        <p:nvPicPr>
          <p:cNvPr id="121" name="Google Shape;121;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291713" y="1243197"/>
            <a:ext cx="607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For directed graphs </a:t>
            </a:r>
            <a:r>
              <a:rPr lang="en-US" dirty="0"/>
              <a:t>(in contrast to simple graphs), we can define two different kinds of components.  </a:t>
            </a:r>
          </a:p>
          <a:p>
            <a:pPr algn="just"/>
            <a:endParaRPr lang="en-US" dirty="0"/>
          </a:p>
          <a:p>
            <a:pPr lvl="1" algn="just"/>
            <a:r>
              <a:rPr lang="en-US" dirty="0"/>
              <a:t>A </a:t>
            </a:r>
            <a:r>
              <a:rPr lang="en-US" b="1" dirty="0"/>
              <a:t>strong component </a:t>
            </a:r>
            <a:r>
              <a:rPr lang="en-US" dirty="0"/>
              <a:t>requires that there be a </a:t>
            </a:r>
            <a:r>
              <a:rPr lang="en-US" u="sng" dirty="0"/>
              <a:t>directed path </a:t>
            </a:r>
            <a:r>
              <a:rPr lang="en-US" dirty="0"/>
              <a:t>from A to B in order for the two to be in the same component</a:t>
            </a:r>
          </a:p>
          <a:p>
            <a:pPr algn="just"/>
            <a:endParaRPr lang="en-US" dirty="0"/>
          </a:p>
          <a:p>
            <a:pPr lvl="1" algn="just"/>
            <a:endParaRPr lang="en-US" dirty="0"/>
          </a:p>
        </p:txBody>
      </p:sp>
      <p:pic>
        <p:nvPicPr>
          <p:cNvPr id="3" name="Picture 2">
            <a:extLst>
              <a:ext uri="{FF2B5EF4-FFF2-40B4-BE49-F238E27FC236}">
                <a16:creationId xmlns:a16="http://schemas.microsoft.com/office/drawing/2014/main" id="{3F94F069-5AD4-AEAB-E8DE-8B9733B64F45}"/>
              </a:ext>
            </a:extLst>
          </p:cNvPr>
          <p:cNvPicPr>
            <a:picLocks noChangeAspect="1"/>
          </p:cNvPicPr>
          <p:nvPr/>
        </p:nvPicPr>
        <p:blipFill>
          <a:blip r:embed="rId4"/>
          <a:stretch>
            <a:fillRect/>
          </a:stretch>
        </p:blipFill>
        <p:spPr>
          <a:xfrm>
            <a:off x="7105122" y="296043"/>
            <a:ext cx="4883259" cy="2491751"/>
          </a:xfrm>
          <a:prstGeom prst="rect">
            <a:avLst/>
          </a:prstGeom>
        </p:spPr>
      </p:pic>
      <p:pic>
        <p:nvPicPr>
          <p:cNvPr id="4" name="Picture 3">
            <a:extLst>
              <a:ext uri="{FF2B5EF4-FFF2-40B4-BE49-F238E27FC236}">
                <a16:creationId xmlns:a16="http://schemas.microsoft.com/office/drawing/2014/main" id="{862096EC-4E35-DF1A-4F90-B2570DD76024}"/>
              </a:ext>
            </a:extLst>
          </p:cNvPr>
          <p:cNvPicPr>
            <a:picLocks noChangeAspect="1"/>
          </p:cNvPicPr>
          <p:nvPr/>
        </p:nvPicPr>
        <p:blipFill>
          <a:blip r:embed="rId5"/>
          <a:stretch>
            <a:fillRect/>
          </a:stretch>
        </p:blipFill>
        <p:spPr>
          <a:xfrm>
            <a:off x="5704113" y="3238913"/>
            <a:ext cx="6410325" cy="2800350"/>
          </a:xfrm>
          <a:prstGeom prst="rect">
            <a:avLst/>
          </a:prstGeom>
        </p:spPr>
      </p:pic>
    </p:spTree>
    <p:extLst>
      <p:ext uri="{BB962C8B-B14F-4D97-AF65-F5344CB8AC3E}">
        <p14:creationId xmlns:p14="http://schemas.microsoft.com/office/powerpoint/2010/main" val="48676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291713" y="1243197"/>
            <a:ext cx="607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For directed graphs </a:t>
            </a:r>
            <a:r>
              <a:rPr lang="en-US" dirty="0"/>
              <a:t>(in contrast to simple graphs), we can define two different kinds of components.  </a:t>
            </a:r>
          </a:p>
          <a:p>
            <a:pPr marL="114300" indent="0" algn="just">
              <a:buNone/>
            </a:pPr>
            <a:endParaRPr lang="en-US" dirty="0"/>
          </a:p>
          <a:p>
            <a:pPr lvl="1" algn="just"/>
            <a:r>
              <a:rPr lang="en-US" dirty="0"/>
              <a:t>A </a:t>
            </a:r>
            <a:r>
              <a:rPr lang="en-US" b="1" dirty="0"/>
              <a:t>strong component </a:t>
            </a:r>
            <a:r>
              <a:rPr lang="en-US" dirty="0"/>
              <a:t>requires that there be a </a:t>
            </a:r>
            <a:r>
              <a:rPr lang="en-US" u="sng" dirty="0"/>
              <a:t>directed path </a:t>
            </a:r>
            <a:r>
              <a:rPr lang="en-US" dirty="0"/>
              <a:t>from A to B in order for the two to be in the same component</a:t>
            </a:r>
          </a:p>
          <a:p>
            <a:pPr algn="just"/>
            <a:endParaRPr lang="en-US" dirty="0"/>
          </a:p>
        </p:txBody>
      </p:sp>
      <p:pic>
        <p:nvPicPr>
          <p:cNvPr id="7" name="Picture 6">
            <a:extLst>
              <a:ext uri="{FF2B5EF4-FFF2-40B4-BE49-F238E27FC236}">
                <a16:creationId xmlns:a16="http://schemas.microsoft.com/office/drawing/2014/main" id="{F838B882-9D18-3D96-DC83-E0AB1E432D4A}"/>
              </a:ext>
            </a:extLst>
          </p:cNvPr>
          <p:cNvPicPr>
            <a:picLocks noChangeAspect="1"/>
          </p:cNvPicPr>
          <p:nvPr/>
        </p:nvPicPr>
        <p:blipFill>
          <a:blip r:embed="rId3"/>
          <a:stretch>
            <a:fillRect/>
          </a:stretch>
        </p:blipFill>
        <p:spPr>
          <a:xfrm>
            <a:off x="5958120" y="1942114"/>
            <a:ext cx="5634997" cy="4503282"/>
          </a:xfrm>
          <a:prstGeom prst="rect">
            <a:avLst/>
          </a:prstGeom>
        </p:spPr>
      </p:pic>
      <p:sp>
        <p:nvSpPr>
          <p:cNvPr id="5" name="TextBox 4">
            <a:extLst>
              <a:ext uri="{FF2B5EF4-FFF2-40B4-BE49-F238E27FC236}">
                <a16:creationId xmlns:a16="http://schemas.microsoft.com/office/drawing/2014/main" id="{8ACCF01B-4B3C-9DDD-6080-46172314B5D4}"/>
              </a:ext>
            </a:extLst>
          </p:cNvPr>
          <p:cNvSpPr txBox="1"/>
          <p:nvPr/>
        </p:nvSpPr>
        <p:spPr>
          <a:xfrm>
            <a:off x="8512629" y="5632017"/>
            <a:ext cx="1948543" cy="307777"/>
          </a:xfrm>
          <a:prstGeom prst="rect">
            <a:avLst/>
          </a:prstGeom>
          <a:noFill/>
        </p:spPr>
        <p:txBody>
          <a:bodyPr wrap="square" rtlCol="0">
            <a:spAutoFit/>
          </a:bodyPr>
          <a:lstStyle/>
          <a:p>
            <a:r>
              <a:rPr lang="en-IN" dirty="0"/>
              <a:t>Strong Component</a:t>
            </a:r>
          </a:p>
        </p:txBody>
      </p:sp>
      <p:sp>
        <p:nvSpPr>
          <p:cNvPr id="6" name="TextBox 5">
            <a:extLst>
              <a:ext uri="{FF2B5EF4-FFF2-40B4-BE49-F238E27FC236}">
                <a16:creationId xmlns:a16="http://schemas.microsoft.com/office/drawing/2014/main" id="{A4DC125A-6CA7-BE94-EAE9-16730E7A9A8E}"/>
              </a:ext>
            </a:extLst>
          </p:cNvPr>
          <p:cNvSpPr txBox="1"/>
          <p:nvPr/>
        </p:nvSpPr>
        <p:spPr>
          <a:xfrm>
            <a:off x="8913498" y="5785906"/>
            <a:ext cx="184731" cy="307777"/>
          </a:xfrm>
          <a:prstGeom prst="rect">
            <a:avLst/>
          </a:prstGeom>
          <a:noFill/>
        </p:spPr>
        <p:txBody>
          <a:bodyPr wrap="none" rtlCol="0">
            <a:spAutoFit/>
          </a:bodyPr>
          <a:lstStyle/>
          <a:p>
            <a:endParaRPr lang="en-IN" dirty="0"/>
          </a:p>
        </p:txBody>
      </p:sp>
      <p:pic>
        <p:nvPicPr>
          <p:cNvPr id="2" name="Picture 1">
            <a:extLst>
              <a:ext uri="{FF2B5EF4-FFF2-40B4-BE49-F238E27FC236}">
                <a16:creationId xmlns:a16="http://schemas.microsoft.com/office/drawing/2014/main" id="{FE7ADD3D-77D9-FEE5-37FE-F9D514A24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015158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lvl="0"/>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291713" y="1243197"/>
            <a:ext cx="607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For directed graphs </a:t>
            </a:r>
            <a:r>
              <a:rPr lang="en-US" dirty="0"/>
              <a:t>(in contrast to simple graphs), we can define two different kinds of components.  </a:t>
            </a:r>
          </a:p>
          <a:p>
            <a:pPr marL="114300" indent="0" algn="just">
              <a:buNone/>
            </a:pPr>
            <a:endParaRPr lang="en-US" dirty="0"/>
          </a:p>
          <a:p>
            <a:pPr lvl="1" algn="just"/>
            <a:r>
              <a:rPr lang="en-US" dirty="0"/>
              <a:t>A </a:t>
            </a:r>
            <a:r>
              <a:rPr lang="en-US" b="1" dirty="0"/>
              <a:t>strong component </a:t>
            </a:r>
            <a:r>
              <a:rPr lang="en-US" dirty="0"/>
              <a:t>requires that there be a </a:t>
            </a:r>
            <a:r>
              <a:rPr lang="en-US" u="sng" dirty="0"/>
              <a:t>directed path </a:t>
            </a:r>
            <a:r>
              <a:rPr lang="en-US" dirty="0"/>
              <a:t>from A to B in order for the two to be in the same component</a:t>
            </a:r>
          </a:p>
          <a:p>
            <a:pPr algn="just"/>
            <a:endParaRPr lang="en-US" dirty="0"/>
          </a:p>
        </p:txBody>
      </p:sp>
      <p:sp>
        <p:nvSpPr>
          <p:cNvPr id="6" name="TextBox 5">
            <a:extLst>
              <a:ext uri="{FF2B5EF4-FFF2-40B4-BE49-F238E27FC236}">
                <a16:creationId xmlns:a16="http://schemas.microsoft.com/office/drawing/2014/main" id="{A4DC125A-6CA7-BE94-EAE9-16730E7A9A8E}"/>
              </a:ext>
            </a:extLst>
          </p:cNvPr>
          <p:cNvSpPr txBox="1"/>
          <p:nvPr/>
        </p:nvSpPr>
        <p:spPr>
          <a:xfrm>
            <a:off x="8913498" y="5785906"/>
            <a:ext cx="184731" cy="307777"/>
          </a:xfrm>
          <a:prstGeom prst="rect">
            <a:avLst/>
          </a:prstGeom>
          <a:noFill/>
        </p:spPr>
        <p:txBody>
          <a:bodyPr wrap="none" rtlCol="0">
            <a:spAutoFit/>
          </a:bodyPr>
          <a:lstStyle/>
          <a:p>
            <a:endParaRPr lang="en-IN" dirty="0"/>
          </a:p>
        </p:txBody>
      </p:sp>
      <p:pic>
        <p:nvPicPr>
          <p:cNvPr id="2" name="Picture 1">
            <a:extLst>
              <a:ext uri="{FF2B5EF4-FFF2-40B4-BE49-F238E27FC236}">
                <a16:creationId xmlns:a16="http://schemas.microsoft.com/office/drawing/2014/main" id="{FE7ADD3D-77D9-FEE5-37FE-F9D514A24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pic>
        <p:nvPicPr>
          <p:cNvPr id="4" name="Picture 3">
            <a:extLst>
              <a:ext uri="{FF2B5EF4-FFF2-40B4-BE49-F238E27FC236}">
                <a16:creationId xmlns:a16="http://schemas.microsoft.com/office/drawing/2014/main" id="{EE98B958-336F-C609-E69C-D621646AB424}"/>
              </a:ext>
            </a:extLst>
          </p:cNvPr>
          <p:cNvPicPr>
            <a:picLocks noChangeAspect="1"/>
          </p:cNvPicPr>
          <p:nvPr/>
        </p:nvPicPr>
        <p:blipFill>
          <a:blip r:embed="rId4"/>
          <a:stretch>
            <a:fillRect/>
          </a:stretch>
        </p:blipFill>
        <p:spPr>
          <a:xfrm>
            <a:off x="6575397" y="1781784"/>
            <a:ext cx="4676202" cy="2492869"/>
          </a:xfrm>
          <a:prstGeom prst="rect">
            <a:avLst/>
          </a:prstGeom>
        </p:spPr>
      </p:pic>
      <p:pic>
        <p:nvPicPr>
          <p:cNvPr id="11" name="Picture 10">
            <a:extLst>
              <a:ext uri="{FF2B5EF4-FFF2-40B4-BE49-F238E27FC236}">
                <a16:creationId xmlns:a16="http://schemas.microsoft.com/office/drawing/2014/main" id="{D97F8624-1A71-BB97-A9A4-082719E86E92}"/>
              </a:ext>
            </a:extLst>
          </p:cNvPr>
          <p:cNvPicPr>
            <a:picLocks noChangeAspect="1"/>
          </p:cNvPicPr>
          <p:nvPr/>
        </p:nvPicPr>
        <p:blipFill>
          <a:blip r:embed="rId5"/>
          <a:stretch>
            <a:fillRect/>
          </a:stretch>
        </p:blipFill>
        <p:spPr>
          <a:xfrm>
            <a:off x="3380943" y="4124680"/>
            <a:ext cx="5308000" cy="2966569"/>
          </a:xfrm>
          <a:prstGeom prst="rect">
            <a:avLst/>
          </a:prstGeom>
        </p:spPr>
      </p:pic>
    </p:spTree>
    <p:extLst>
      <p:ext uri="{BB962C8B-B14F-4D97-AF65-F5344CB8AC3E}">
        <p14:creationId xmlns:p14="http://schemas.microsoft.com/office/powerpoint/2010/main" val="213326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291713" y="1243197"/>
            <a:ext cx="607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For directed graphs </a:t>
            </a:r>
            <a:r>
              <a:rPr lang="en-US" dirty="0"/>
              <a:t>(in contrast to simple graphs), we can define two different kinds of components.  </a:t>
            </a:r>
          </a:p>
          <a:p>
            <a:pPr algn="just"/>
            <a:endParaRPr lang="en-US" dirty="0"/>
          </a:p>
          <a:p>
            <a:pPr lvl="1" algn="just"/>
            <a:r>
              <a:rPr lang="en-US" dirty="0"/>
              <a:t>A </a:t>
            </a:r>
            <a:r>
              <a:rPr lang="en-US" b="1" dirty="0"/>
              <a:t>weak component </a:t>
            </a:r>
            <a:r>
              <a:rPr lang="en-US" dirty="0"/>
              <a:t>is a set of nodes that are connected, </a:t>
            </a:r>
            <a:r>
              <a:rPr lang="en-US" u="sng" dirty="0"/>
              <a:t>regardless of the direction of ties</a:t>
            </a:r>
            <a:r>
              <a:rPr lang="en-US" dirty="0"/>
              <a:t>.  </a:t>
            </a:r>
          </a:p>
        </p:txBody>
      </p:sp>
      <p:sp>
        <p:nvSpPr>
          <p:cNvPr id="6" name="TextBox 5">
            <a:extLst>
              <a:ext uri="{FF2B5EF4-FFF2-40B4-BE49-F238E27FC236}">
                <a16:creationId xmlns:a16="http://schemas.microsoft.com/office/drawing/2014/main" id="{A4DC125A-6CA7-BE94-EAE9-16730E7A9A8E}"/>
              </a:ext>
            </a:extLst>
          </p:cNvPr>
          <p:cNvSpPr txBox="1"/>
          <p:nvPr/>
        </p:nvSpPr>
        <p:spPr>
          <a:xfrm>
            <a:off x="8913498" y="5785906"/>
            <a:ext cx="184731" cy="307777"/>
          </a:xfrm>
          <a:prstGeom prst="rect">
            <a:avLst/>
          </a:prstGeom>
          <a:noFill/>
        </p:spPr>
        <p:txBody>
          <a:bodyPr wrap="none" rtlCol="0">
            <a:spAutoFit/>
          </a:bodyPr>
          <a:lstStyle/>
          <a:p>
            <a:endParaRPr lang="en-IN" dirty="0"/>
          </a:p>
        </p:txBody>
      </p:sp>
      <p:pic>
        <p:nvPicPr>
          <p:cNvPr id="3" name="Picture 2">
            <a:extLst>
              <a:ext uri="{FF2B5EF4-FFF2-40B4-BE49-F238E27FC236}">
                <a16:creationId xmlns:a16="http://schemas.microsoft.com/office/drawing/2014/main" id="{13E10775-D75D-B1AD-7F2F-3D8DD7126BE6}"/>
              </a:ext>
            </a:extLst>
          </p:cNvPr>
          <p:cNvPicPr>
            <a:picLocks noChangeAspect="1"/>
          </p:cNvPicPr>
          <p:nvPr/>
        </p:nvPicPr>
        <p:blipFill>
          <a:blip r:embed="rId3"/>
          <a:stretch>
            <a:fillRect/>
          </a:stretch>
        </p:blipFill>
        <p:spPr>
          <a:xfrm>
            <a:off x="6612018" y="1389720"/>
            <a:ext cx="3219450" cy="1533525"/>
          </a:xfrm>
          <a:prstGeom prst="rect">
            <a:avLst/>
          </a:prstGeom>
        </p:spPr>
      </p:pic>
      <p:pic>
        <p:nvPicPr>
          <p:cNvPr id="10" name="Picture 9">
            <a:extLst>
              <a:ext uri="{FF2B5EF4-FFF2-40B4-BE49-F238E27FC236}">
                <a16:creationId xmlns:a16="http://schemas.microsoft.com/office/drawing/2014/main" id="{5AE0010E-768F-5132-F01D-D3934200ABA9}"/>
              </a:ext>
            </a:extLst>
          </p:cNvPr>
          <p:cNvPicPr>
            <a:picLocks noChangeAspect="1"/>
          </p:cNvPicPr>
          <p:nvPr/>
        </p:nvPicPr>
        <p:blipFill>
          <a:blip r:embed="rId4"/>
          <a:stretch>
            <a:fillRect/>
          </a:stretch>
        </p:blipFill>
        <p:spPr>
          <a:xfrm>
            <a:off x="6612018" y="2923245"/>
            <a:ext cx="3333750" cy="1533525"/>
          </a:xfrm>
          <a:prstGeom prst="rect">
            <a:avLst/>
          </a:prstGeom>
        </p:spPr>
      </p:pic>
      <p:sp>
        <p:nvSpPr>
          <p:cNvPr id="11" name="TextBox 10">
            <a:extLst>
              <a:ext uri="{FF2B5EF4-FFF2-40B4-BE49-F238E27FC236}">
                <a16:creationId xmlns:a16="http://schemas.microsoft.com/office/drawing/2014/main" id="{838273F0-AACC-89DD-69D3-EC7435D3C869}"/>
              </a:ext>
            </a:extLst>
          </p:cNvPr>
          <p:cNvSpPr txBox="1"/>
          <p:nvPr/>
        </p:nvSpPr>
        <p:spPr>
          <a:xfrm>
            <a:off x="3733800" y="4702629"/>
            <a:ext cx="7293429" cy="1015663"/>
          </a:xfrm>
          <a:prstGeom prst="rect">
            <a:avLst/>
          </a:prstGeom>
          <a:noFill/>
        </p:spPr>
        <p:txBody>
          <a:bodyPr wrap="square" rtlCol="0">
            <a:spAutoFit/>
          </a:bodyPr>
          <a:lstStyle/>
          <a:p>
            <a:r>
              <a:rPr lang="en-IN" sz="2000" dirty="0"/>
              <a:t>All the vertices are reachable from each other in the undirected version, so </a:t>
            </a:r>
            <a:r>
              <a:rPr lang="en-IN" sz="2000" b="1" dirty="0">
                <a:solidFill>
                  <a:srgbClr val="FF0000"/>
                </a:solidFill>
              </a:rPr>
              <a:t>all 7 vertices are said to form a weakly connected component for the directed graph.</a:t>
            </a:r>
          </a:p>
        </p:txBody>
      </p:sp>
      <p:pic>
        <p:nvPicPr>
          <p:cNvPr id="4" name="Picture 3">
            <a:extLst>
              <a:ext uri="{FF2B5EF4-FFF2-40B4-BE49-F238E27FC236}">
                <a16:creationId xmlns:a16="http://schemas.microsoft.com/office/drawing/2014/main" id="{1A54DCF6-69F7-390A-E9B9-6E7B3CD67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3E1C31C-A1D3-273A-F9E1-CBA12776049A}"/>
                  </a:ext>
                </a:extLst>
              </p14:cNvPr>
              <p14:cNvContentPartPr/>
              <p14:nvPr/>
            </p14:nvContentPartPr>
            <p14:xfrm>
              <a:off x="2801520" y="3444840"/>
              <a:ext cx="4273920" cy="2403360"/>
            </p14:xfrm>
          </p:contentPart>
        </mc:Choice>
        <mc:Fallback xmlns="">
          <p:pic>
            <p:nvPicPr>
              <p:cNvPr id="5" name="Ink 4">
                <a:extLst>
                  <a:ext uri="{FF2B5EF4-FFF2-40B4-BE49-F238E27FC236}">
                    <a16:creationId xmlns:a16="http://schemas.microsoft.com/office/drawing/2014/main" id="{43E1C31C-A1D3-273A-F9E1-CBA12776049A}"/>
                  </a:ext>
                </a:extLst>
              </p:cNvPr>
              <p:cNvPicPr/>
              <p:nvPr/>
            </p:nvPicPr>
            <p:blipFill>
              <a:blip r:embed="rId7"/>
              <a:stretch>
                <a:fillRect/>
              </a:stretch>
            </p:blipFill>
            <p:spPr>
              <a:xfrm>
                <a:off x="2792160" y="3435480"/>
                <a:ext cx="4292640" cy="2422080"/>
              </a:xfrm>
              <a:prstGeom prst="rect">
                <a:avLst/>
              </a:prstGeom>
            </p:spPr>
          </p:pic>
        </mc:Fallback>
      </mc:AlternateContent>
    </p:spTree>
    <p:extLst>
      <p:ext uri="{BB962C8B-B14F-4D97-AF65-F5344CB8AC3E}">
        <p14:creationId xmlns:p14="http://schemas.microsoft.com/office/powerpoint/2010/main" val="19273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components ( weak and strong)</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22029" y="252240"/>
            <a:ext cx="746829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09299A9-06DA-433A-91C1-B5688B413345}"/>
              </a:ext>
            </a:extLst>
          </p:cNvPr>
          <p:cNvSpPr txBox="1">
            <a:spLocks/>
          </p:cNvSpPr>
          <p:nvPr/>
        </p:nvSpPr>
        <p:spPr>
          <a:xfrm>
            <a:off x="-291713" y="1243197"/>
            <a:ext cx="607568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For directed graphs </a:t>
            </a:r>
            <a:r>
              <a:rPr lang="en-US" dirty="0"/>
              <a:t>(in contrast to simple graphs), we can define two different kinds of components.  </a:t>
            </a:r>
          </a:p>
          <a:p>
            <a:pPr algn="just"/>
            <a:endParaRPr lang="en-US" dirty="0"/>
          </a:p>
          <a:p>
            <a:pPr lvl="1" algn="just"/>
            <a:r>
              <a:rPr lang="en-US" dirty="0"/>
              <a:t>A </a:t>
            </a:r>
            <a:r>
              <a:rPr lang="en-US" b="1" dirty="0"/>
              <a:t>weak component </a:t>
            </a:r>
            <a:r>
              <a:rPr lang="en-US" dirty="0"/>
              <a:t>is a set of nodes that are connected, </a:t>
            </a:r>
            <a:r>
              <a:rPr lang="en-US" u="sng" dirty="0"/>
              <a:t>regardless of the direction of ties</a:t>
            </a:r>
            <a:r>
              <a:rPr lang="en-US" dirty="0"/>
              <a:t>.  </a:t>
            </a:r>
          </a:p>
        </p:txBody>
      </p:sp>
      <p:sp>
        <p:nvSpPr>
          <p:cNvPr id="6" name="TextBox 5">
            <a:extLst>
              <a:ext uri="{FF2B5EF4-FFF2-40B4-BE49-F238E27FC236}">
                <a16:creationId xmlns:a16="http://schemas.microsoft.com/office/drawing/2014/main" id="{A4DC125A-6CA7-BE94-EAE9-16730E7A9A8E}"/>
              </a:ext>
            </a:extLst>
          </p:cNvPr>
          <p:cNvSpPr txBox="1"/>
          <p:nvPr/>
        </p:nvSpPr>
        <p:spPr>
          <a:xfrm>
            <a:off x="8913498" y="5785906"/>
            <a:ext cx="184731" cy="307777"/>
          </a:xfrm>
          <a:prstGeom prst="rect">
            <a:avLst/>
          </a:prstGeom>
          <a:noFill/>
        </p:spPr>
        <p:txBody>
          <a:bodyPr wrap="none" rtlCol="0">
            <a:spAutoFit/>
          </a:bodyPr>
          <a:lstStyle/>
          <a:p>
            <a:endParaRPr lang="en-IN" dirty="0"/>
          </a:p>
        </p:txBody>
      </p:sp>
      <p:pic>
        <p:nvPicPr>
          <p:cNvPr id="4" name="Picture 3">
            <a:extLst>
              <a:ext uri="{FF2B5EF4-FFF2-40B4-BE49-F238E27FC236}">
                <a16:creationId xmlns:a16="http://schemas.microsoft.com/office/drawing/2014/main" id="{60CB1336-2E71-35D5-0568-48BE17DB21C3}"/>
              </a:ext>
            </a:extLst>
          </p:cNvPr>
          <p:cNvPicPr>
            <a:picLocks noChangeAspect="1"/>
          </p:cNvPicPr>
          <p:nvPr/>
        </p:nvPicPr>
        <p:blipFill>
          <a:blip r:embed="rId3"/>
          <a:stretch>
            <a:fillRect/>
          </a:stretch>
        </p:blipFill>
        <p:spPr>
          <a:xfrm>
            <a:off x="6342626" y="1424090"/>
            <a:ext cx="3879059" cy="2028194"/>
          </a:xfrm>
          <a:prstGeom prst="rect">
            <a:avLst/>
          </a:prstGeom>
        </p:spPr>
      </p:pic>
      <p:pic>
        <p:nvPicPr>
          <p:cNvPr id="7" name="Picture 6">
            <a:extLst>
              <a:ext uri="{FF2B5EF4-FFF2-40B4-BE49-F238E27FC236}">
                <a16:creationId xmlns:a16="http://schemas.microsoft.com/office/drawing/2014/main" id="{FD4DE434-ECE3-48F1-843F-AED8B9BAA395}"/>
              </a:ext>
            </a:extLst>
          </p:cNvPr>
          <p:cNvPicPr>
            <a:picLocks noChangeAspect="1"/>
          </p:cNvPicPr>
          <p:nvPr/>
        </p:nvPicPr>
        <p:blipFill>
          <a:blip r:embed="rId4"/>
          <a:stretch>
            <a:fillRect/>
          </a:stretch>
        </p:blipFill>
        <p:spPr>
          <a:xfrm>
            <a:off x="6508789" y="3635679"/>
            <a:ext cx="3712896" cy="1966831"/>
          </a:xfrm>
          <a:prstGeom prst="rect">
            <a:avLst/>
          </a:prstGeom>
        </p:spPr>
      </p:pic>
      <p:sp>
        <p:nvSpPr>
          <p:cNvPr id="12" name="TextBox 11">
            <a:extLst>
              <a:ext uri="{FF2B5EF4-FFF2-40B4-BE49-F238E27FC236}">
                <a16:creationId xmlns:a16="http://schemas.microsoft.com/office/drawing/2014/main" id="{814A39EB-584C-CA25-D7E4-1D22A58D30FC}"/>
              </a:ext>
            </a:extLst>
          </p:cNvPr>
          <p:cNvSpPr txBox="1"/>
          <p:nvPr/>
        </p:nvSpPr>
        <p:spPr>
          <a:xfrm>
            <a:off x="509559" y="5014638"/>
            <a:ext cx="5018314" cy="1200329"/>
          </a:xfrm>
          <a:prstGeom prst="rect">
            <a:avLst/>
          </a:prstGeom>
          <a:noFill/>
        </p:spPr>
        <p:txBody>
          <a:bodyPr wrap="square" rtlCol="0">
            <a:spAutoFit/>
          </a:bodyPr>
          <a:lstStyle/>
          <a:p>
            <a:pPr algn="just"/>
            <a:r>
              <a:rPr lang="en-IN" sz="2400" dirty="0">
                <a:solidFill>
                  <a:srgbClr val="FF3399"/>
                </a:solidFill>
              </a:rPr>
              <a:t>Vertex sets {1,2,3,4} and {5,6,7,8} are two weakly connected components </a:t>
            </a:r>
          </a:p>
        </p:txBody>
      </p:sp>
      <p:pic>
        <p:nvPicPr>
          <p:cNvPr id="3" name="Picture 2">
            <a:extLst>
              <a:ext uri="{FF2B5EF4-FFF2-40B4-BE49-F238E27FC236}">
                <a16:creationId xmlns:a16="http://schemas.microsoft.com/office/drawing/2014/main" id="{CA28242C-F0C5-7458-2E89-3C88B2EFB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72380E0-9622-FB71-2CFF-7A818C27C948}"/>
                  </a:ext>
                </a:extLst>
              </p14:cNvPr>
              <p14:cNvContentPartPr/>
              <p14:nvPr/>
            </p14:nvContentPartPr>
            <p14:xfrm>
              <a:off x="2694960" y="1570680"/>
              <a:ext cx="7197480" cy="3877560"/>
            </p14:xfrm>
          </p:contentPart>
        </mc:Choice>
        <mc:Fallback xmlns="">
          <p:pic>
            <p:nvPicPr>
              <p:cNvPr id="5" name="Ink 4">
                <a:extLst>
                  <a:ext uri="{FF2B5EF4-FFF2-40B4-BE49-F238E27FC236}">
                    <a16:creationId xmlns:a16="http://schemas.microsoft.com/office/drawing/2014/main" id="{972380E0-9622-FB71-2CFF-7A818C27C948}"/>
                  </a:ext>
                </a:extLst>
              </p:cNvPr>
              <p:cNvPicPr/>
              <p:nvPr/>
            </p:nvPicPr>
            <p:blipFill>
              <a:blip r:embed="rId7"/>
              <a:stretch>
                <a:fillRect/>
              </a:stretch>
            </p:blipFill>
            <p:spPr>
              <a:xfrm>
                <a:off x="2685600" y="1561320"/>
                <a:ext cx="7216200" cy="3896280"/>
              </a:xfrm>
              <a:prstGeom prst="rect">
                <a:avLst/>
              </a:prstGeom>
            </p:spPr>
          </p:pic>
        </mc:Fallback>
      </mc:AlternateContent>
    </p:spTree>
    <p:extLst>
      <p:ext uri="{BB962C8B-B14F-4D97-AF65-F5344CB8AC3E}">
        <p14:creationId xmlns:p14="http://schemas.microsoft.com/office/powerpoint/2010/main" val="3090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Out components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44991" y="24836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6CC4C5DE-6BE9-4EE3-9B40-BE64F86E74DC}"/>
              </a:ext>
            </a:extLst>
          </p:cNvPr>
          <p:cNvSpPr txBox="1">
            <a:spLocks/>
          </p:cNvSpPr>
          <p:nvPr/>
        </p:nvSpPr>
        <p:spPr>
          <a:xfrm>
            <a:off x="-40640" y="1381760"/>
            <a:ext cx="486202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sz="2400" dirty="0"/>
              <a:t>The </a:t>
            </a:r>
            <a:r>
              <a:rPr lang="en-US" altLang="en-US" sz="2400" b="1" dirty="0"/>
              <a:t>set of vertices </a:t>
            </a:r>
            <a:r>
              <a:rPr lang="en-US" altLang="en-US" sz="2400" dirty="0"/>
              <a:t>that are </a:t>
            </a:r>
            <a:r>
              <a:rPr lang="en-US" altLang="en-US" sz="2400" b="1" dirty="0"/>
              <a:t>reachable via </a:t>
            </a:r>
            <a:r>
              <a:rPr lang="en-US" altLang="en-US" sz="2400" b="1" u="sng" dirty="0"/>
              <a:t>directed </a:t>
            </a:r>
            <a:r>
              <a:rPr lang="en-US" altLang="en-US" sz="2400" b="1" dirty="0"/>
              <a:t>paths </a:t>
            </a:r>
            <a:r>
              <a:rPr lang="en-US" altLang="en-US" sz="2400" dirty="0"/>
              <a:t>from node X (including X), form its </a:t>
            </a:r>
            <a:r>
              <a:rPr lang="en-US" altLang="en-US" sz="2400" u="sng" dirty="0"/>
              <a:t>out-component</a:t>
            </a:r>
          </a:p>
          <a:p>
            <a:pPr algn="just"/>
            <a:endParaRPr lang="en-US" altLang="en-US" sz="2400" u="sng" dirty="0"/>
          </a:p>
          <a:p>
            <a:pPr algn="just"/>
            <a:r>
              <a:rPr lang="en-US" altLang="en-US" sz="2400" dirty="0"/>
              <a:t>Out-component is a </a:t>
            </a:r>
            <a:r>
              <a:rPr lang="en-US" altLang="en-US" sz="2400" b="1" dirty="0"/>
              <a:t>property of both the network and the starting vertex</a:t>
            </a:r>
          </a:p>
          <a:p>
            <a:pPr algn="just"/>
            <a:endParaRPr lang="en-US" altLang="en-US" sz="2400" b="1" dirty="0"/>
          </a:p>
          <a:p>
            <a:pPr algn="just"/>
            <a:r>
              <a:rPr lang="en-US" altLang="en-US" sz="2400" dirty="0"/>
              <a:t>Hence, a </a:t>
            </a:r>
            <a:r>
              <a:rPr lang="en-US" altLang="en-US" sz="2400" b="1" dirty="0"/>
              <a:t>vertex can belong to more than one out-components</a:t>
            </a:r>
          </a:p>
          <a:p>
            <a:pPr algn="just"/>
            <a:endParaRPr lang="en-US" altLang="en-US" dirty="0"/>
          </a:p>
        </p:txBody>
      </p:sp>
      <p:pic>
        <p:nvPicPr>
          <p:cNvPr id="3" name="Picture 2">
            <a:extLst>
              <a:ext uri="{FF2B5EF4-FFF2-40B4-BE49-F238E27FC236}">
                <a16:creationId xmlns:a16="http://schemas.microsoft.com/office/drawing/2014/main" id="{9CC3DBA7-2ECC-06A4-C220-32C2894D29FF}"/>
              </a:ext>
            </a:extLst>
          </p:cNvPr>
          <p:cNvPicPr>
            <a:picLocks noChangeAspect="1"/>
          </p:cNvPicPr>
          <p:nvPr/>
        </p:nvPicPr>
        <p:blipFill>
          <a:blip r:embed="rId3"/>
          <a:stretch>
            <a:fillRect/>
          </a:stretch>
        </p:blipFill>
        <p:spPr>
          <a:xfrm>
            <a:off x="5133640" y="1316458"/>
            <a:ext cx="5525879" cy="3446895"/>
          </a:xfrm>
          <a:prstGeom prst="rect">
            <a:avLst/>
          </a:prstGeom>
        </p:spPr>
      </p:pic>
      <p:sp>
        <p:nvSpPr>
          <p:cNvPr id="5" name="TextBox 4">
            <a:extLst>
              <a:ext uri="{FF2B5EF4-FFF2-40B4-BE49-F238E27FC236}">
                <a16:creationId xmlns:a16="http://schemas.microsoft.com/office/drawing/2014/main" id="{8EAABBCA-CD70-D492-066B-67EB1BDAF9B5}"/>
              </a:ext>
            </a:extLst>
          </p:cNvPr>
          <p:cNvSpPr txBox="1"/>
          <p:nvPr/>
        </p:nvSpPr>
        <p:spPr>
          <a:xfrm>
            <a:off x="5497616" y="4837627"/>
            <a:ext cx="6114472" cy="1200329"/>
          </a:xfrm>
          <a:prstGeom prst="rect">
            <a:avLst/>
          </a:prstGeom>
          <a:noFill/>
        </p:spPr>
        <p:txBody>
          <a:bodyPr wrap="square">
            <a:spAutoFit/>
          </a:bodyPr>
          <a:lstStyle/>
          <a:p>
            <a:pPr algn="just"/>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In this example, the out-component of X  has size 3 (node X itself belongs to its in and out components).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2B53FC9-14D9-774B-E287-0F4AB3E3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753C2A3-9A52-CCCE-3C8E-B4603717178F}"/>
                  </a:ext>
                </a:extLst>
              </p14:cNvPr>
              <p14:cNvContentPartPr/>
              <p14:nvPr/>
            </p14:nvContentPartPr>
            <p14:xfrm>
              <a:off x="1874160" y="106200"/>
              <a:ext cx="8164080" cy="5792040"/>
            </p14:xfrm>
          </p:contentPart>
        </mc:Choice>
        <mc:Fallback xmlns="">
          <p:pic>
            <p:nvPicPr>
              <p:cNvPr id="6" name="Ink 5">
                <a:extLst>
                  <a:ext uri="{FF2B5EF4-FFF2-40B4-BE49-F238E27FC236}">
                    <a16:creationId xmlns:a16="http://schemas.microsoft.com/office/drawing/2014/main" id="{E753C2A3-9A52-CCCE-3C8E-B4603717178F}"/>
                  </a:ext>
                </a:extLst>
              </p:cNvPr>
              <p:cNvPicPr/>
              <p:nvPr/>
            </p:nvPicPr>
            <p:blipFill>
              <a:blip r:embed="rId6"/>
              <a:stretch>
                <a:fillRect/>
              </a:stretch>
            </p:blipFill>
            <p:spPr>
              <a:xfrm>
                <a:off x="1864800" y="96840"/>
                <a:ext cx="8182800" cy="5810760"/>
              </a:xfrm>
              <a:prstGeom prst="rect">
                <a:avLst/>
              </a:prstGeom>
            </p:spPr>
          </p:pic>
        </mc:Fallback>
      </mc:AlternateContent>
    </p:spTree>
    <p:extLst>
      <p:ext uri="{BB962C8B-B14F-4D97-AF65-F5344CB8AC3E}">
        <p14:creationId xmlns:p14="http://schemas.microsoft.com/office/powerpoint/2010/main" val="12437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Directed graph : In components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6CC4C5DE-6BE9-4EE3-9B40-BE64F86E74DC}"/>
              </a:ext>
            </a:extLst>
          </p:cNvPr>
          <p:cNvSpPr txBox="1">
            <a:spLocks/>
          </p:cNvSpPr>
          <p:nvPr/>
        </p:nvSpPr>
        <p:spPr>
          <a:xfrm>
            <a:off x="-40640" y="1381760"/>
            <a:ext cx="486202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sz="2400" dirty="0"/>
              <a:t>The </a:t>
            </a:r>
            <a:r>
              <a:rPr lang="en-US" altLang="en-US" sz="2400" u="sng" dirty="0"/>
              <a:t>in-component</a:t>
            </a:r>
            <a:r>
              <a:rPr lang="en-US" altLang="en-US" sz="2400" dirty="0"/>
              <a:t> of a specific </a:t>
            </a:r>
            <a:r>
              <a:rPr lang="en-US" altLang="en-US" sz="2400" b="1" dirty="0"/>
              <a:t>vertex X</a:t>
            </a:r>
            <a:r>
              <a:rPr lang="en-US" altLang="en-US" sz="2400" dirty="0"/>
              <a:t> </a:t>
            </a:r>
            <a:r>
              <a:rPr lang="en-US" altLang="en-US" sz="2400" b="1" dirty="0"/>
              <a:t>is the set of all vertices </a:t>
            </a:r>
            <a:r>
              <a:rPr lang="en-US" altLang="en-US" sz="2400" dirty="0"/>
              <a:t>(including X) from which there is a </a:t>
            </a:r>
            <a:r>
              <a:rPr lang="en-US" altLang="en-US" sz="2400" b="1" u="sng" dirty="0"/>
              <a:t>directed “path” to X</a:t>
            </a:r>
          </a:p>
          <a:p>
            <a:pPr algn="just"/>
            <a:r>
              <a:rPr lang="en-US" altLang="en-US" sz="2400" dirty="0"/>
              <a:t>All the members of a </a:t>
            </a:r>
            <a:r>
              <a:rPr lang="en-US" altLang="en-US" sz="2400" b="1" dirty="0"/>
              <a:t>strongly connected component </a:t>
            </a:r>
            <a:r>
              <a:rPr lang="en-US" altLang="en-US" sz="2400" dirty="0"/>
              <a:t>have the same in-component.</a:t>
            </a:r>
          </a:p>
          <a:p>
            <a:pPr algn="just"/>
            <a:r>
              <a:rPr lang="en-US" altLang="en-US" sz="2400" dirty="0"/>
              <a:t>All members of the </a:t>
            </a:r>
            <a:r>
              <a:rPr lang="en-US" altLang="en-US" sz="2400" b="1" dirty="0"/>
              <a:t>strongly connected component that X belongs to</a:t>
            </a:r>
            <a:r>
              <a:rPr lang="en-US" altLang="en-US" sz="2400" dirty="0"/>
              <a:t>, are members of its out-component</a:t>
            </a:r>
          </a:p>
          <a:p>
            <a:pPr algn="just"/>
            <a:endParaRPr lang="en-US" altLang="en-US" dirty="0"/>
          </a:p>
        </p:txBody>
      </p:sp>
      <p:pic>
        <p:nvPicPr>
          <p:cNvPr id="3" name="Picture 2">
            <a:extLst>
              <a:ext uri="{FF2B5EF4-FFF2-40B4-BE49-F238E27FC236}">
                <a16:creationId xmlns:a16="http://schemas.microsoft.com/office/drawing/2014/main" id="{9CC3DBA7-2ECC-06A4-C220-32C2894D29FF}"/>
              </a:ext>
            </a:extLst>
          </p:cNvPr>
          <p:cNvPicPr>
            <a:picLocks noChangeAspect="1"/>
          </p:cNvPicPr>
          <p:nvPr/>
        </p:nvPicPr>
        <p:blipFill>
          <a:blip r:embed="rId3"/>
          <a:stretch>
            <a:fillRect/>
          </a:stretch>
        </p:blipFill>
        <p:spPr>
          <a:xfrm>
            <a:off x="5133640" y="1316458"/>
            <a:ext cx="5525879" cy="3446895"/>
          </a:xfrm>
          <a:prstGeom prst="rect">
            <a:avLst/>
          </a:prstGeom>
        </p:spPr>
      </p:pic>
      <p:sp>
        <p:nvSpPr>
          <p:cNvPr id="5" name="TextBox 4">
            <a:extLst>
              <a:ext uri="{FF2B5EF4-FFF2-40B4-BE49-F238E27FC236}">
                <a16:creationId xmlns:a16="http://schemas.microsoft.com/office/drawing/2014/main" id="{8EAABBCA-CD70-D492-066B-67EB1BDAF9B5}"/>
              </a:ext>
            </a:extLst>
          </p:cNvPr>
          <p:cNvSpPr txBox="1"/>
          <p:nvPr/>
        </p:nvSpPr>
        <p:spPr>
          <a:xfrm>
            <a:off x="4692073" y="4989148"/>
            <a:ext cx="6114472" cy="1200329"/>
          </a:xfrm>
          <a:prstGeom prst="rect">
            <a:avLst/>
          </a:prstGeom>
          <a:noFill/>
        </p:spPr>
        <p:txBody>
          <a:bodyPr wrap="square">
            <a:spAutoFit/>
          </a:bodyPr>
          <a:lstStyle/>
          <a:p>
            <a:pPr algn="just"/>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In this example, the in-component of X has size 5 (node X itself belongs to its in and out components).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20A93D6-50F7-767E-026D-2293885AE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C44194-8196-2051-F1F3-B175850A60C0}"/>
                  </a:ext>
                </a:extLst>
              </p14:cNvPr>
              <p14:cNvContentPartPr/>
              <p14:nvPr/>
            </p14:nvContentPartPr>
            <p14:xfrm>
              <a:off x="782640" y="316800"/>
              <a:ext cx="9200520" cy="5491800"/>
            </p14:xfrm>
          </p:contentPart>
        </mc:Choice>
        <mc:Fallback xmlns="">
          <p:pic>
            <p:nvPicPr>
              <p:cNvPr id="6" name="Ink 5">
                <a:extLst>
                  <a:ext uri="{FF2B5EF4-FFF2-40B4-BE49-F238E27FC236}">
                    <a16:creationId xmlns:a16="http://schemas.microsoft.com/office/drawing/2014/main" id="{A1C44194-8196-2051-F1F3-B175850A60C0}"/>
                  </a:ext>
                </a:extLst>
              </p:cNvPr>
              <p:cNvPicPr/>
              <p:nvPr/>
            </p:nvPicPr>
            <p:blipFill>
              <a:blip r:embed="rId6"/>
              <a:stretch>
                <a:fillRect/>
              </a:stretch>
            </p:blipFill>
            <p:spPr>
              <a:xfrm>
                <a:off x="773280" y="307440"/>
                <a:ext cx="9219240" cy="551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85FCFFB-C055-7EE4-BC6E-076C8A2F3882}"/>
                  </a:ext>
                </a:extLst>
              </p14:cNvPr>
              <p14:cNvContentPartPr/>
              <p14:nvPr/>
            </p14:nvContentPartPr>
            <p14:xfrm>
              <a:off x="1314000" y="3600720"/>
              <a:ext cx="2903400" cy="1963080"/>
            </p14:xfrm>
          </p:contentPart>
        </mc:Choice>
        <mc:Fallback xmlns="">
          <p:pic>
            <p:nvPicPr>
              <p:cNvPr id="7" name="Ink 6">
                <a:extLst>
                  <a:ext uri="{FF2B5EF4-FFF2-40B4-BE49-F238E27FC236}">
                    <a16:creationId xmlns:a16="http://schemas.microsoft.com/office/drawing/2014/main" id="{C85FCFFB-C055-7EE4-BC6E-076C8A2F3882}"/>
                  </a:ext>
                </a:extLst>
              </p:cNvPr>
              <p:cNvPicPr/>
              <p:nvPr/>
            </p:nvPicPr>
            <p:blipFill>
              <a:blip r:embed="rId8"/>
              <a:stretch>
                <a:fillRect/>
              </a:stretch>
            </p:blipFill>
            <p:spPr>
              <a:xfrm>
                <a:off x="1304640" y="3591360"/>
                <a:ext cx="2922120" cy="198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C4E9748-4746-DE18-8D35-329E50A3BDA8}"/>
                  </a:ext>
                </a:extLst>
              </p14:cNvPr>
              <p14:cNvContentPartPr/>
              <p14:nvPr/>
            </p14:nvContentPartPr>
            <p14:xfrm>
              <a:off x="1345680" y="2128680"/>
              <a:ext cx="3086280" cy="3445920"/>
            </p14:xfrm>
          </p:contentPart>
        </mc:Choice>
        <mc:Fallback xmlns="">
          <p:pic>
            <p:nvPicPr>
              <p:cNvPr id="10" name="Ink 9">
                <a:extLst>
                  <a:ext uri="{FF2B5EF4-FFF2-40B4-BE49-F238E27FC236}">
                    <a16:creationId xmlns:a16="http://schemas.microsoft.com/office/drawing/2014/main" id="{7C4E9748-4746-DE18-8D35-329E50A3BDA8}"/>
                  </a:ext>
                </a:extLst>
              </p:cNvPr>
              <p:cNvPicPr/>
              <p:nvPr/>
            </p:nvPicPr>
            <p:blipFill>
              <a:blip r:embed="rId10"/>
              <a:stretch>
                <a:fillRect/>
              </a:stretch>
            </p:blipFill>
            <p:spPr>
              <a:xfrm>
                <a:off x="1336320" y="2119320"/>
                <a:ext cx="3105000" cy="3464640"/>
              </a:xfrm>
              <a:prstGeom prst="rect">
                <a:avLst/>
              </a:prstGeom>
            </p:spPr>
          </p:pic>
        </mc:Fallback>
      </mc:AlternateContent>
    </p:spTree>
    <p:extLst>
      <p:ext uri="{BB962C8B-B14F-4D97-AF65-F5344CB8AC3E}">
        <p14:creationId xmlns:p14="http://schemas.microsoft.com/office/powerpoint/2010/main" val="7437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2BF9-521E-8760-499B-6DC1101BC1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556EAE6-29A5-8053-6AA6-B5CDD4CD1C6E}"/>
              </a:ext>
            </a:extLst>
          </p:cNvPr>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53160D4-10D6-2A03-C97B-7B53DC9026A2}"/>
                  </a:ext>
                </a:extLst>
              </p14:cNvPr>
              <p14:cNvContentPartPr/>
              <p14:nvPr/>
            </p14:nvContentPartPr>
            <p14:xfrm>
              <a:off x="708840" y="79200"/>
              <a:ext cx="10094040" cy="5176440"/>
            </p14:xfrm>
          </p:contentPart>
        </mc:Choice>
        <mc:Fallback xmlns="">
          <p:pic>
            <p:nvPicPr>
              <p:cNvPr id="4" name="Ink 3">
                <a:extLst>
                  <a:ext uri="{FF2B5EF4-FFF2-40B4-BE49-F238E27FC236}">
                    <a16:creationId xmlns:a16="http://schemas.microsoft.com/office/drawing/2014/main" id="{F53160D4-10D6-2A03-C97B-7B53DC9026A2}"/>
                  </a:ext>
                </a:extLst>
              </p:cNvPr>
              <p:cNvPicPr/>
              <p:nvPr/>
            </p:nvPicPr>
            <p:blipFill>
              <a:blip r:embed="rId3"/>
              <a:stretch>
                <a:fillRect/>
              </a:stretch>
            </p:blipFill>
            <p:spPr>
              <a:xfrm>
                <a:off x="699480" y="69840"/>
                <a:ext cx="10112760" cy="5195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F11312-5FA2-5418-C772-2E25607A1989}"/>
                  </a:ext>
                </a:extLst>
              </p14:cNvPr>
              <p14:cNvContentPartPr/>
              <p14:nvPr/>
            </p14:nvContentPartPr>
            <p14:xfrm>
              <a:off x="388800" y="1237320"/>
              <a:ext cx="11802600" cy="5171760"/>
            </p14:xfrm>
          </p:contentPart>
        </mc:Choice>
        <mc:Fallback xmlns="">
          <p:pic>
            <p:nvPicPr>
              <p:cNvPr id="5" name="Ink 4">
                <a:extLst>
                  <a:ext uri="{FF2B5EF4-FFF2-40B4-BE49-F238E27FC236}">
                    <a16:creationId xmlns:a16="http://schemas.microsoft.com/office/drawing/2014/main" id="{EFF11312-5FA2-5418-C772-2E25607A1989}"/>
                  </a:ext>
                </a:extLst>
              </p:cNvPr>
              <p:cNvPicPr/>
              <p:nvPr/>
            </p:nvPicPr>
            <p:blipFill>
              <a:blip r:embed="rId5"/>
              <a:stretch>
                <a:fillRect/>
              </a:stretch>
            </p:blipFill>
            <p:spPr>
              <a:xfrm>
                <a:off x="379440" y="1227960"/>
                <a:ext cx="11821320" cy="5190480"/>
              </a:xfrm>
              <a:prstGeom prst="rect">
                <a:avLst/>
              </a:prstGeom>
            </p:spPr>
          </p:pic>
        </mc:Fallback>
      </mc:AlternateContent>
    </p:spTree>
    <p:extLst>
      <p:ext uri="{BB962C8B-B14F-4D97-AF65-F5344CB8AC3E}">
        <p14:creationId xmlns:p14="http://schemas.microsoft.com/office/powerpoint/2010/main" val="186155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7A3B-AD61-5CCA-3396-00284D89981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9074CED-C002-BDF1-EA70-13823D87A202}"/>
              </a:ext>
            </a:extLst>
          </p:cNvPr>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9A10F3-0A70-62DA-C4F5-7682D7EAE56E}"/>
                  </a:ext>
                </a:extLst>
              </p14:cNvPr>
              <p14:cNvContentPartPr/>
              <p14:nvPr/>
            </p14:nvContentPartPr>
            <p14:xfrm>
              <a:off x="294480" y="130680"/>
              <a:ext cx="10353600" cy="3079080"/>
            </p14:xfrm>
          </p:contentPart>
        </mc:Choice>
        <mc:Fallback xmlns="">
          <p:pic>
            <p:nvPicPr>
              <p:cNvPr id="4" name="Ink 3">
                <a:extLst>
                  <a:ext uri="{FF2B5EF4-FFF2-40B4-BE49-F238E27FC236}">
                    <a16:creationId xmlns:a16="http://schemas.microsoft.com/office/drawing/2014/main" id="{049A10F3-0A70-62DA-C4F5-7682D7EAE56E}"/>
                  </a:ext>
                </a:extLst>
              </p:cNvPr>
              <p:cNvPicPr/>
              <p:nvPr/>
            </p:nvPicPr>
            <p:blipFill>
              <a:blip r:embed="rId3"/>
              <a:stretch>
                <a:fillRect/>
              </a:stretch>
            </p:blipFill>
            <p:spPr>
              <a:xfrm>
                <a:off x="285120" y="121320"/>
                <a:ext cx="10372320" cy="3097800"/>
              </a:xfrm>
              <a:prstGeom prst="rect">
                <a:avLst/>
              </a:prstGeom>
            </p:spPr>
          </p:pic>
        </mc:Fallback>
      </mc:AlternateContent>
    </p:spTree>
    <p:extLst>
      <p:ext uri="{BB962C8B-B14F-4D97-AF65-F5344CB8AC3E}">
        <p14:creationId xmlns:p14="http://schemas.microsoft.com/office/powerpoint/2010/main" val="33669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Top-down approach</a:t>
            </a:r>
            <a:endParaRPr lang="en-US" sz="3600" dirty="0"/>
          </a:p>
        </p:txBody>
      </p:sp>
      <p:sp>
        <p:nvSpPr>
          <p:cNvPr id="108" name="Google Shape;108;p2"/>
          <p:cNvSpPr/>
          <p:nvPr/>
        </p:nvSpPr>
        <p:spPr>
          <a:xfrm>
            <a:off x="598883" y="5489699"/>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109" name="Google Shape;109;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Department of Computer Science and Engineering</a:t>
            </a:r>
            <a:endParaRPr sz="2000" dirty="0">
              <a:solidFill>
                <a:schemeClr val="dk1"/>
              </a:solidFill>
              <a:latin typeface="Calibri"/>
              <a:ea typeface="Calibri"/>
              <a:cs typeface="Calibri"/>
              <a:sym typeface="Calibri"/>
            </a:endParaRPr>
          </a:p>
        </p:txBody>
      </p:sp>
      <p:grpSp>
        <p:nvGrpSpPr>
          <p:cNvPr id="110" name="Google Shape;110;p2"/>
          <p:cNvGrpSpPr/>
          <p:nvPr/>
        </p:nvGrpSpPr>
        <p:grpSpPr>
          <a:xfrm>
            <a:off x="313844" y="5489699"/>
            <a:ext cx="1066895" cy="1078155"/>
            <a:chOff x="313844" y="5489699"/>
            <a:chExt cx="1066895" cy="1078155"/>
          </a:xfrm>
        </p:grpSpPr>
        <p:sp>
          <p:nvSpPr>
            <p:cNvPr id="111" name="Google Shape;111;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2" name="Google Shape;112;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dirty="0">
                <a:solidFill>
                  <a:schemeClr val="dk1"/>
                </a:solidFill>
                <a:latin typeface="Calibri"/>
                <a:ea typeface="Calibri"/>
                <a:cs typeface="Calibri"/>
                <a:sym typeface="Calibri"/>
              </a:rPr>
              <a:t>Graph Theory and its Applications</a:t>
            </a:r>
            <a:endParaRPr dirty="0"/>
          </a:p>
        </p:txBody>
      </p:sp>
      <p:pic>
        <p:nvPicPr>
          <p:cNvPr id="2" name="Picture 1">
            <a:extLst>
              <a:ext uri="{FF2B5EF4-FFF2-40B4-BE49-F238E27FC236}">
                <a16:creationId xmlns:a16="http://schemas.microsoft.com/office/drawing/2014/main" id="{E8A3154A-B232-8EDC-3B2A-94A97795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24844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Bowtie in a large directed graph (web ?)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1D1F9F3B-68C5-4E0A-88F6-5B3784E50DB6}"/>
              </a:ext>
            </a:extLst>
          </p:cNvPr>
          <p:cNvSpPr txBox="1">
            <a:spLocks/>
          </p:cNvSpPr>
          <p:nvPr/>
        </p:nvSpPr>
        <p:spPr>
          <a:xfrm>
            <a:off x="-8308" y="1424090"/>
            <a:ext cx="7391400" cy="531876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Directed graphs </a:t>
            </a:r>
            <a:r>
              <a:rPr lang="en-US" dirty="0"/>
              <a:t>have weakly and strongly connected components. </a:t>
            </a:r>
          </a:p>
          <a:p>
            <a:pPr lvl="1" algn="just"/>
            <a:r>
              <a:rPr lang="en-US" dirty="0"/>
              <a:t>Associated with each strongly connected component is an </a:t>
            </a:r>
            <a:r>
              <a:rPr lang="en-US" b="1" dirty="0"/>
              <a:t>out-component</a:t>
            </a:r>
            <a:r>
              <a:rPr lang="en-US" dirty="0"/>
              <a:t> (the set of vertices that can be reached from the strongly connected component but that cannot reach it) and an </a:t>
            </a:r>
            <a:r>
              <a:rPr lang="en-US" b="1" dirty="0"/>
              <a:t>in-component</a:t>
            </a:r>
            <a:r>
              <a:rPr lang="en-US" dirty="0"/>
              <a:t> (the set of vertices that can reach the strongly connected component but  are not reachable from it).</a:t>
            </a:r>
          </a:p>
          <a:p>
            <a:pPr algn="just"/>
            <a:r>
              <a:rPr lang="en-US" dirty="0">
                <a:solidFill>
                  <a:srgbClr val="0000FF"/>
                </a:solidFill>
              </a:rPr>
              <a:t>If </a:t>
            </a:r>
            <a:r>
              <a:rPr lang="en-US" b="1" dirty="0">
                <a:solidFill>
                  <a:srgbClr val="0000FF"/>
                </a:solidFill>
              </a:rPr>
              <a:t>a node would belong to both the in and out component of a strongly connected component, then that node would be part of the strongly connected component</a:t>
            </a:r>
            <a:r>
              <a:rPr lang="en-US" dirty="0">
                <a:solidFill>
                  <a:srgbClr val="0000FF"/>
                </a:solidFill>
              </a:rPr>
              <a:t>.</a:t>
            </a:r>
          </a:p>
          <a:p>
            <a:pPr algn="just"/>
            <a:r>
              <a:rPr lang="en-US" dirty="0"/>
              <a:t>Web graph is directed and forms a </a:t>
            </a:r>
            <a:r>
              <a:rPr lang="en-US" b="1" dirty="0"/>
              <a:t>bowtie</a:t>
            </a:r>
          </a:p>
          <a:p>
            <a:pPr algn="just"/>
            <a:endParaRPr lang="en-IN" dirty="0"/>
          </a:p>
        </p:txBody>
      </p:sp>
      <p:pic>
        <p:nvPicPr>
          <p:cNvPr id="10" name="Picture 9">
            <a:extLst>
              <a:ext uri="{FF2B5EF4-FFF2-40B4-BE49-F238E27FC236}">
                <a16:creationId xmlns:a16="http://schemas.microsoft.com/office/drawing/2014/main" id="{ABDD67F7-D2D9-455C-92F2-69FA07F08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876" y="1971777"/>
            <a:ext cx="3810000" cy="3629025"/>
          </a:xfrm>
          <a:prstGeom prst="rect">
            <a:avLst/>
          </a:prstGeom>
        </p:spPr>
      </p:pic>
      <p:pic>
        <p:nvPicPr>
          <p:cNvPr id="3" name="Picture 2">
            <a:extLst>
              <a:ext uri="{FF2B5EF4-FFF2-40B4-BE49-F238E27FC236}">
                <a16:creationId xmlns:a16="http://schemas.microsoft.com/office/drawing/2014/main" id="{AEE5AA3F-0929-7D0E-CB25-ECEA4B4AA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8263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C663-B5E3-0B33-1E6B-5D4E67465E5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4DFF2A6-1332-0A4F-4BD0-CFAD8CF4526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23927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Bowtie in a large directed graph (web ?)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1D1F9F3B-68C5-4E0A-88F6-5B3784E50DB6}"/>
              </a:ext>
            </a:extLst>
          </p:cNvPr>
          <p:cNvSpPr txBox="1">
            <a:spLocks/>
          </p:cNvSpPr>
          <p:nvPr/>
        </p:nvSpPr>
        <p:spPr>
          <a:xfrm>
            <a:off x="-203205" y="1242084"/>
            <a:ext cx="6496194"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Web graph contains a </a:t>
            </a:r>
            <a:r>
              <a:rPr lang="en-US" b="1" dirty="0"/>
              <a:t>giant component </a:t>
            </a:r>
            <a:r>
              <a:rPr lang="en-US" dirty="0"/>
              <a:t>that consists of three distinct components of almost equal size: </a:t>
            </a:r>
          </a:p>
          <a:p>
            <a:pPr lvl="1" algn="just"/>
            <a:r>
              <a:rPr lang="en-US" dirty="0"/>
              <a:t>the </a:t>
            </a:r>
            <a:r>
              <a:rPr lang="en-US" b="1" dirty="0"/>
              <a:t>CORE</a:t>
            </a:r>
            <a:r>
              <a:rPr lang="en-US" dirty="0"/>
              <a:t>, made up of a single strongly connected component; </a:t>
            </a:r>
          </a:p>
          <a:p>
            <a:pPr lvl="1" algn="just"/>
            <a:r>
              <a:rPr lang="en-US" dirty="0"/>
              <a:t>the </a:t>
            </a:r>
            <a:r>
              <a:rPr lang="en-US" b="1" dirty="0"/>
              <a:t>IN set,</a:t>
            </a:r>
            <a:r>
              <a:rPr lang="en-US" dirty="0"/>
              <a:t> comprised by nodes that can reach the CORE but cannot be reached by it; </a:t>
            </a:r>
          </a:p>
          <a:p>
            <a:pPr lvl="1" algn="just"/>
            <a:r>
              <a:rPr lang="en-US" dirty="0"/>
              <a:t>the </a:t>
            </a:r>
            <a:r>
              <a:rPr lang="en-US" b="1" dirty="0"/>
              <a:t>OUT set</a:t>
            </a:r>
            <a:r>
              <a:rPr lang="en-US" dirty="0"/>
              <a:t>, consisting of nodes that can be reached by the CORE but cannot reach it. </a:t>
            </a:r>
          </a:p>
          <a:p>
            <a:pPr lvl="1" algn="just"/>
            <a:r>
              <a:rPr lang="en-US" dirty="0"/>
              <a:t>These three components form the well known bow-tie structure of the Web graph.</a:t>
            </a:r>
            <a:endParaRPr lang="en-IN" dirty="0"/>
          </a:p>
        </p:txBody>
      </p:sp>
      <p:pic>
        <p:nvPicPr>
          <p:cNvPr id="10" name="Picture 9">
            <a:extLst>
              <a:ext uri="{FF2B5EF4-FFF2-40B4-BE49-F238E27FC236}">
                <a16:creationId xmlns:a16="http://schemas.microsoft.com/office/drawing/2014/main" id="{ABDD67F7-D2D9-455C-92F2-69FA07F08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413" y="1971777"/>
            <a:ext cx="4718463" cy="4494336"/>
          </a:xfrm>
          <a:prstGeom prst="rect">
            <a:avLst/>
          </a:prstGeom>
        </p:spPr>
      </p:pic>
      <p:sp>
        <p:nvSpPr>
          <p:cNvPr id="3" name="TextBox 2">
            <a:extLst>
              <a:ext uri="{FF2B5EF4-FFF2-40B4-BE49-F238E27FC236}">
                <a16:creationId xmlns:a16="http://schemas.microsoft.com/office/drawing/2014/main" id="{4659A3BA-6E3B-E653-D586-F9A2F2D339E2}"/>
              </a:ext>
            </a:extLst>
          </p:cNvPr>
          <p:cNvSpPr txBox="1"/>
          <p:nvPr/>
        </p:nvSpPr>
        <p:spPr>
          <a:xfrm>
            <a:off x="368999" y="6440212"/>
            <a:ext cx="6199414" cy="307777"/>
          </a:xfrm>
          <a:prstGeom prst="rect">
            <a:avLst/>
          </a:prstGeom>
          <a:noFill/>
        </p:spPr>
        <p:txBody>
          <a:bodyPr wrap="square">
            <a:spAutoFit/>
          </a:bodyPr>
          <a:lstStyle/>
          <a:p>
            <a:r>
              <a:rPr lang="en-IN" dirty="0"/>
              <a:t>https://www.cis.upenn.edu/~mkearns/teaching/NetworkedLife/broder.pdf</a:t>
            </a:r>
          </a:p>
        </p:txBody>
      </p:sp>
      <p:pic>
        <p:nvPicPr>
          <p:cNvPr id="4" name="Picture 3">
            <a:extLst>
              <a:ext uri="{FF2B5EF4-FFF2-40B4-BE49-F238E27FC236}">
                <a16:creationId xmlns:a16="http://schemas.microsoft.com/office/drawing/2014/main" id="{A13250EB-A759-0A60-080C-44AA1681A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2096D33-EBD6-5CBD-FE32-79FE21803505}"/>
                  </a:ext>
                </a:extLst>
              </p14:cNvPr>
              <p14:cNvContentPartPr/>
              <p14:nvPr/>
            </p14:nvContentPartPr>
            <p14:xfrm>
              <a:off x="6868080" y="3203640"/>
              <a:ext cx="4514040" cy="579240"/>
            </p14:xfrm>
          </p:contentPart>
        </mc:Choice>
        <mc:Fallback xmlns="">
          <p:pic>
            <p:nvPicPr>
              <p:cNvPr id="5" name="Ink 4">
                <a:extLst>
                  <a:ext uri="{FF2B5EF4-FFF2-40B4-BE49-F238E27FC236}">
                    <a16:creationId xmlns:a16="http://schemas.microsoft.com/office/drawing/2014/main" id="{A2096D33-EBD6-5CBD-FE32-79FE21803505}"/>
                  </a:ext>
                </a:extLst>
              </p:cNvPr>
              <p:cNvPicPr/>
              <p:nvPr/>
            </p:nvPicPr>
            <p:blipFill>
              <a:blip r:embed="rId6"/>
              <a:stretch>
                <a:fillRect/>
              </a:stretch>
            </p:blipFill>
            <p:spPr>
              <a:xfrm>
                <a:off x="6858720" y="3194280"/>
                <a:ext cx="4532760" cy="597960"/>
              </a:xfrm>
              <a:prstGeom prst="rect">
                <a:avLst/>
              </a:prstGeom>
            </p:spPr>
          </p:pic>
        </mc:Fallback>
      </mc:AlternateContent>
    </p:spTree>
    <p:extLst>
      <p:ext uri="{BB962C8B-B14F-4D97-AF65-F5344CB8AC3E}">
        <p14:creationId xmlns:p14="http://schemas.microsoft.com/office/powerpoint/2010/main" val="67074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Giant component</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A4914B70-043F-4097-AE0D-D55037DBFAF2}"/>
              </a:ext>
            </a:extLst>
          </p:cNvPr>
          <p:cNvSpPr txBox="1">
            <a:spLocks/>
          </p:cNvSpPr>
          <p:nvPr/>
        </p:nvSpPr>
        <p:spPr>
          <a:xfrm>
            <a:off x="203200" y="1424090"/>
            <a:ext cx="9723120" cy="44975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In </a:t>
            </a:r>
            <a:r>
              <a:rPr lang="en-US" b="1" dirty="0"/>
              <a:t>real undirected networks</a:t>
            </a:r>
            <a:r>
              <a:rPr lang="en-US" dirty="0"/>
              <a:t>, we typically find that there is a large component (the </a:t>
            </a:r>
            <a:r>
              <a:rPr lang="en-US" b="1" dirty="0"/>
              <a:t>giant component</a:t>
            </a:r>
            <a:r>
              <a:rPr lang="en-US" dirty="0"/>
              <a:t>) that fills most of the network - </a:t>
            </a:r>
            <a:r>
              <a:rPr lang="en-US" b="1" u="sng" dirty="0"/>
              <a:t>usually more than half </a:t>
            </a:r>
            <a:r>
              <a:rPr lang="en-US" dirty="0"/>
              <a:t>and </a:t>
            </a:r>
            <a:r>
              <a:rPr lang="en-US" b="1" dirty="0"/>
              <a:t>sometimes over 90% </a:t>
            </a:r>
            <a:r>
              <a:rPr lang="en-US" dirty="0"/>
              <a:t>- while the </a:t>
            </a:r>
            <a:r>
              <a:rPr lang="en-US" b="1" u="sng" dirty="0"/>
              <a:t>rest of the network is divided into a large number of small components</a:t>
            </a:r>
            <a:r>
              <a:rPr lang="en-US" dirty="0"/>
              <a:t> disconnected from the rest. </a:t>
            </a:r>
          </a:p>
        </p:txBody>
      </p:sp>
      <p:pic>
        <p:nvPicPr>
          <p:cNvPr id="10" name="Picture 9">
            <a:extLst>
              <a:ext uri="{FF2B5EF4-FFF2-40B4-BE49-F238E27FC236}">
                <a16:creationId xmlns:a16="http://schemas.microsoft.com/office/drawing/2014/main" id="{A4D7594E-FC55-4495-9263-31AC36F3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11" y="3536207"/>
            <a:ext cx="4627830" cy="2956560"/>
          </a:xfrm>
          <a:prstGeom prst="rect">
            <a:avLst/>
          </a:prstGeom>
        </p:spPr>
      </p:pic>
      <p:pic>
        <p:nvPicPr>
          <p:cNvPr id="5" name="Picture 4">
            <a:extLst>
              <a:ext uri="{FF2B5EF4-FFF2-40B4-BE49-F238E27FC236}">
                <a16:creationId xmlns:a16="http://schemas.microsoft.com/office/drawing/2014/main" id="{74567D40-39DA-8C05-1DD1-2F5D09A4886E}"/>
              </a:ext>
            </a:extLst>
          </p:cNvPr>
          <p:cNvPicPr>
            <a:picLocks noChangeAspect="1"/>
          </p:cNvPicPr>
          <p:nvPr/>
        </p:nvPicPr>
        <p:blipFill>
          <a:blip r:embed="rId4"/>
          <a:stretch>
            <a:fillRect/>
          </a:stretch>
        </p:blipFill>
        <p:spPr>
          <a:xfrm>
            <a:off x="5020941" y="3428576"/>
            <a:ext cx="5742894" cy="2921356"/>
          </a:xfrm>
          <a:prstGeom prst="rect">
            <a:avLst/>
          </a:prstGeom>
        </p:spPr>
      </p:pic>
      <p:pic>
        <p:nvPicPr>
          <p:cNvPr id="3" name="Picture 2">
            <a:extLst>
              <a:ext uri="{FF2B5EF4-FFF2-40B4-BE49-F238E27FC236}">
                <a16:creationId xmlns:a16="http://schemas.microsoft.com/office/drawing/2014/main" id="{4242F830-3A4E-0558-B6C3-B532CB11B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F9851EA-78DA-36E4-B95F-C9E25CAB6408}"/>
                  </a:ext>
                </a:extLst>
              </p14:cNvPr>
              <p14:cNvContentPartPr/>
              <p14:nvPr/>
            </p14:nvContentPartPr>
            <p14:xfrm>
              <a:off x="2122920" y="3048480"/>
              <a:ext cx="7346160" cy="3283560"/>
            </p14:xfrm>
          </p:contentPart>
        </mc:Choice>
        <mc:Fallback xmlns="">
          <p:pic>
            <p:nvPicPr>
              <p:cNvPr id="4" name="Ink 3">
                <a:extLst>
                  <a:ext uri="{FF2B5EF4-FFF2-40B4-BE49-F238E27FC236}">
                    <a16:creationId xmlns:a16="http://schemas.microsoft.com/office/drawing/2014/main" id="{DF9851EA-78DA-36E4-B95F-C9E25CAB6408}"/>
                  </a:ext>
                </a:extLst>
              </p:cNvPr>
              <p:cNvPicPr/>
              <p:nvPr/>
            </p:nvPicPr>
            <p:blipFill>
              <a:blip r:embed="rId7"/>
              <a:stretch>
                <a:fillRect/>
              </a:stretch>
            </p:blipFill>
            <p:spPr>
              <a:xfrm>
                <a:off x="2113560" y="3039120"/>
                <a:ext cx="7364880" cy="3302280"/>
              </a:xfrm>
              <a:prstGeom prst="rect">
                <a:avLst/>
              </a:prstGeom>
            </p:spPr>
          </p:pic>
        </mc:Fallback>
      </mc:AlternateContent>
    </p:spTree>
    <p:extLst>
      <p:ext uri="{BB962C8B-B14F-4D97-AF65-F5344CB8AC3E}">
        <p14:creationId xmlns:p14="http://schemas.microsoft.com/office/powerpoint/2010/main" val="148061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Why giant component happens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CA48F034-E10D-443E-B62E-F36411E7C287}"/>
              </a:ext>
            </a:extLst>
          </p:cNvPr>
          <p:cNvSpPr txBox="1">
            <a:spLocks/>
          </p:cNvSpPr>
          <p:nvPr/>
        </p:nvSpPr>
        <p:spPr>
          <a:xfrm>
            <a:off x="121920" y="1424090"/>
            <a:ext cx="9696994"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Wingdings" panose="05000000000000000000" pitchFamily="2" charset="2"/>
              <a:buChar char="Ø"/>
            </a:pPr>
            <a:r>
              <a:rPr lang="en-US" dirty="0"/>
              <a:t>According to Albert-László </a:t>
            </a:r>
            <a:r>
              <a:rPr lang="en-US" dirty="0" err="1"/>
              <a:t>Barabási</a:t>
            </a:r>
            <a:r>
              <a:rPr lang="en-US" dirty="0"/>
              <a:t> </a:t>
            </a:r>
            <a:r>
              <a:rPr lang="en-US" b="1" dirty="0"/>
              <a:t>most complex networks evolve as a result of preferential attachment</a:t>
            </a:r>
            <a:r>
              <a:rPr lang="en-US" dirty="0"/>
              <a:t>. </a:t>
            </a:r>
          </a:p>
          <a:p>
            <a:pPr algn="just">
              <a:buFont typeface="Wingdings" panose="05000000000000000000" pitchFamily="2" charset="2"/>
              <a:buChar char="Ø"/>
            </a:pPr>
            <a:r>
              <a:rPr lang="en-US" dirty="0">
                <a:solidFill>
                  <a:srgbClr val="0000FF"/>
                </a:solidFill>
              </a:rPr>
              <a:t>Preferential attachment </a:t>
            </a:r>
            <a:r>
              <a:rPr lang="en-US" dirty="0"/>
              <a:t>(also known as the “rich get richer” principle) suggests that </a:t>
            </a:r>
            <a:r>
              <a:rPr lang="en-US" b="1" dirty="0"/>
              <a:t>when a new node joins a network, it is likely to attach itself to a node with the highest degree</a:t>
            </a:r>
            <a:r>
              <a:rPr lang="en-US" dirty="0"/>
              <a:t>. </a:t>
            </a:r>
          </a:p>
          <a:p>
            <a:pPr algn="just">
              <a:buFont typeface="Wingdings" panose="05000000000000000000" pitchFamily="2" charset="2"/>
              <a:buChar char="Ø"/>
            </a:pPr>
            <a:r>
              <a:rPr lang="en-US" dirty="0"/>
              <a:t>Thus, </a:t>
            </a:r>
            <a:r>
              <a:rPr lang="en-US" dirty="0">
                <a:solidFill>
                  <a:srgbClr val="FF0000"/>
                </a:solidFill>
              </a:rPr>
              <a:t>the degree of the node with the highest degree becomes even higher</a:t>
            </a:r>
            <a:r>
              <a:rPr lang="en-US" dirty="0"/>
              <a:t>, and the connected component that contains that node grows faster than all other connected components, leading to the emergence of the </a:t>
            </a:r>
            <a:r>
              <a:rPr lang="en-US" b="1" dirty="0">
                <a:solidFill>
                  <a:srgbClr val="FF0000"/>
                </a:solidFill>
              </a:rPr>
              <a:t>GCC. </a:t>
            </a:r>
          </a:p>
          <a:p>
            <a:pPr algn="just">
              <a:buFont typeface="Wingdings" panose="05000000000000000000" pitchFamily="2" charset="2"/>
              <a:buChar char="Ø"/>
            </a:pPr>
            <a:r>
              <a:rPr lang="en-US" dirty="0"/>
              <a:t>If no such giant component, maybe it is not too realistic ! </a:t>
            </a:r>
            <a:endParaRPr lang="en-IN" dirty="0"/>
          </a:p>
        </p:txBody>
      </p:sp>
      <p:pic>
        <p:nvPicPr>
          <p:cNvPr id="3" name="Picture 2">
            <a:extLst>
              <a:ext uri="{FF2B5EF4-FFF2-40B4-BE49-F238E27FC236}">
                <a16:creationId xmlns:a16="http://schemas.microsoft.com/office/drawing/2014/main" id="{B959DB8D-067A-6989-3775-FD01CD231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D7A821A-59E7-1DAD-CDDD-9BC73DCDA989}"/>
                  </a:ext>
                </a:extLst>
              </p14:cNvPr>
              <p14:cNvContentPartPr/>
              <p14:nvPr/>
            </p14:nvContentPartPr>
            <p14:xfrm>
              <a:off x="1329840" y="4078080"/>
              <a:ext cx="5431320" cy="566640"/>
            </p14:xfrm>
          </p:contentPart>
        </mc:Choice>
        <mc:Fallback xmlns="">
          <p:pic>
            <p:nvPicPr>
              <p:cNvPr id="4" name="Ink 3">
                <a:extLst>
                  <a:ext uri="{FF2B5EF4-FFF2-40B4-BE49-F238E27FC236}">
                    <a16:creationId xmlns:a16="http://schemas.microsoft.com/office/drawing/2014/main" id="{2D7A821A-59E7-1DAD-CDDD-9BC73DCDA989}"/>
                  </a:ext>
                </a:extLst>
              </p:cNvPr>
              <p:cNvPicPr/>
              <p:nvPr/>
            </p:nvPicPr>
            <p:blipFill>
              <a:blip r:embed="rId5"/>
              <a:stretch>
                <a:fillRect/>
              </a:stretch>
            </p:blipFill>
            <p:spPr>
              <a:xfrm>
                <a:off x="1320480" y="4068720"/>
                <a:ext cx="5450040" cy="585360"/>
              </a:xfrm>
              <a:prstGeom prst="rect">
                <a:avLst/>
              </a:prstGeom>
            </p:spPr>
          </p:pic>
        </mc:Fallback>
      </mc:AlternateContent>
    </p:spTree>
    <p:extLst>
      <p:ext uri="{BB962C8B-B14F-4D97-AF65-F5344CB8AC3E}">
        <p14:creationId xmlns:p14="http://schemas.microsoft.com/office/powerpoint/2010/main" val="234900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Top-down Approach: Blocks and cut points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10" name="Content Placeholder 2">
            <a:extLst>
              <a:ext uri="{FF2B5EF4-FFF2-40B4-BE49-F238E27FC236}">
                <a16:creationId xmlns:a16="http://schemas.microsoft.com/office/drawing/2014/main" id="{683C30A9-FCAB-461F-8337-A7F206638189}"/>
              </a:ext>
            </a:extLst>
          </p:cNvPr>
          <p:cNvSpPr txBox="1">
            <a:spLocks/>
          </p:cNvSpPr>
          <p:nvPr/>
        </p:nvSpPr>
        <p:spPr>
          <a:xfrm>
            <a:off x="153518" y="1424090"/>
            <a:ext cx="754268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An alternative approach to finding the </a:t>
            </a:r>
            <a:r>
              <a:rPr lang="en-US" b="1" dirty="0"/>
              <a:t>key "weak" spots </a:t>
            </a:r>
            <a:r>
              <a:rPr lang="en-US" dirty="0"/>
              <a:t>in the graph is to ask:  </a:t>
            </a:r>
            <a:r>
              <a:rPr lang="en-US" i="1" dirty="0"/>
              <a:t>if a node were removed, would the structure be divided into un-connected parts</a:t>
            </a:r>
            <a:r>
              <a:rPr lang="en-US" dirty="0"/>
              <a:t>? </a:t>
            </a:r>
          </a:p>
          <a:p>
            <a:r>
              <a:rPr lang="en-US" dirty="0"/>
              <a:t> </a:t>
            </a:r>
            <a:r>
              <a:rPr lang="en-US" b="1" dirty="0"/>
              <a:t>If there are such nodes, they are called "</a:t>
            </a:r>
            <a:r>
              <a:rPr lang="en-US" b="1" i="1" dirty="0"/>
              <a:t>cut points</a:t>
            </a:r>
            <a:r>
              <a:rPr lang="en-US" dirty="0"/>
              <a:t>." And, one can imagine that </a:t>
            </a:r>
            <a:r>
              <a:rPr lang="en-US" b="1" dirty="0"/>
              <a:t>such </a:t>
            </a:r>
            <a:r>
              <a:rPr lang="en-US" b="1" dirty="0">
                <a:solidFill>
                  <a:srgbClr val="0000FF"/>
                </a:solidFill>
              </a:rPr>
              <a:t>cut points may be particularly important actors -- </a:t>
            </a:r>
            <a:r>
              <a:rPr lang="en-US" b="1" u="sng" dirty="0">
                <a:solidFill>
                  <a:srgbClr val="0000FF"/>
                </a:solidFill>
              </a:rPr>
              <a:t>who may act as brokers </a:t>
            </a:r>
            <a:r>
              <a:rPr lang="en-US" b="1" u="sng" dirty="0"/>
              <a:t>among otherwise disconnected groups</a:t>
            </a:r>
            <a:r>
              <a:rPr lang="en-US" u="sng" dirty="0"/>
              <a:t>. </a:t>
            </a:r>
          </a:p>
          <a:p>
            <a:r>
              <a:rPr lang="en-US" dirty="0"/>
              <a:t>The </a:t>
            </a:r>
            <a:r>
              <a:rPr lang="en-US" b="1" dirty="0"/>
              <a:t>divisions </a:t>
            </a:r>
            <a:r>
              <a:rPr lang="en-US" dirty="0"/>
              <a:t>into which </a:t>
            </a:r>
            <a:r>
              <a:rPr lang="en-US" b="1" dirty="0"/>
              <a:t>cut-points divide a graph are called </a:t>
            </a:r>
            <a:r>
              <a:rPr lang="en-US" b="1" i="1" dirty="0"/>
              <a:t>blocks</a:t>
            </a:r>
            <a:r>
              <a:rPr lang="en-US" dirty="0"/>
              <a:t>. </a:t>
            </a:r>
          </a:p>
          <a:p>
            <a:pPr marL="0" indent="0">
              <a:buFont typeface="Arial"/>
              <a:buNone/>
            </a:pPr>
            <a:endParaRPr lang="en-US" dirty="0"/>
          </a:p>
        </p:txBody>
      </p:sp>
      <p:pic>
        <p:nvPicPr>
          <p:cNvPr id="3" name="Picture 2">
            <a:extLst>
              <a:ext uri="{FF2B5EF4-FFF2-40B4-BE49-F238E27FC236}">
                <a16:creationId xmlns:a16="http://schemas.microsoft.com/office/drawing/2014/main" id="{F241A288-4509-5A5C-0722-0BF58850ED10}"/>
              </a:ext>
            </a:extLst>
          </p:cNvPr>
          <p:cNvPicPr>
            <a:picLocks noChangeAspect="1"/>
          </p:cNvPicPr>
          <p:nvPr/>
        </p:nvPicPr>
        <p:blipFill>
          <a:blip r:embed="rId3"/>
          <a:stretch>
            <a:fillRect/>
          </a:stretch>
        </p:blipFill>
        <p:spPr>
          <a:xfrm>
            <a:off x="7588702" y="2100947"/>
            <a:ext cx="4305395" cy="3535778"/>
          </a:xfrm>
          <a:prstGeom prst="rect">
            <a:avLst/>
          </a:prstGeom>
        </p:spPr>
      </p:pic>
      <p:pic>
        <p:nvPicPr>
          <p:cNvPr id="4" name="Picture 3">
            <a:extLst>
              <a:ext uri="{FF2B5EF4-FFF2-40B4-BE49-F238E27FC236}">
                <a16:creationId xmlns:a16="http://schemas.microsoft.com/office/drawing/2014/main" id="{D3DA808B-A876-C422-7BD7-7F1865134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EDB80ED-9D27-07DD-477D-58837E7D39EB}"/>
                  </a:ext>
                </a:extLst>
              </p14:cNvPr>
              <p14:cNvContentPartPr/>
              <p14:nvPr/>
            </p14:nvContentPartPr>
            <p14:xfrm>
              <a:off x="2363400" y="2381400"/>
              <a:ext cx="9381240" cy="3757680"/>
            </p14:xfrm>
          </p:contentPart>
        </mc:Choice>
        <mc:Fallback xmlns="">
          <p:pic>
            <p:nvPicPr>
              <p:cNvPr id="2" name="Ink 1">
                <a:extLst>
                  <a:ext uri="{FF2B5EF4-FFF2-40B4-BE49-F238E27FC236}">
                    <a16:creationId xmlns:a16="http://schemas.microsoft.com/office/drawing/2014/main" id="{7EDB80ED-9D27-07DD-477D-58837E7D39EB}"/>
                  </a:ext>
                </a:extLst>
              </p:cNvPr>
              <p:cNvPicPr/>
              <p:nvPr/>
            </p:nvPicPr>
            <p:blipFill>
              <a:blip r:embed="rId6"/>
              <a:stretch>
                <a:fillRect/>
              </a:stretch>
            </p:blipFill>
            <p:spPr>
              <a:xfrm>
                <a:off x="2354040" y="2372040"/>
                <a:ext cx="9399960" cy="3776400"/>
              </a:xfrm>
              <a:prstGeom prst="rect">
                <a:avLst/>
              </a:prstGeom>
            </p:spPr>
          </p:pic>
        </mc:Fallback>
      </mc:AlternateContent>
    </p:spTree>
    <p:extLst>
      <p:ext uri="{BB962C8B-B14F-4D97-AF65-F5344CB8AC3E}">
        <p14:creationId xmlns:p14="http://schemas.microsoft.com/office/powerpoint/2010/main" val="28208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Blocks and cut points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10" name="Content Placeholder 2">
            <a:extLst>
              <a:ext uri="{FF2B5EF4-FFF2-40B4-BE49-F238E27FC236}">
                <a16:creationId xmlns:a16="http://schemas.microsoft.com/office/drawing/2014/main" id="{683C30A9-FCAB-461F-8337-A7F206638189}"/>
              </a:ext>
            </a:extLst>
          </p:cNvPr>
          <p:cNvSpPr txBox="1">
            <a:spLocks/>
          </p:cNvSpPr>
          <p:nvPr/>
        </p:nvSpPr>
        <p:spPr>
          <a:xfrm>
            <a:off x="153518" y="1424090"/>
            <a:ext cx="754268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We can find the </a:t>
            </a:r>
            <a:r>
              <a:rPr lang="en-US" b="1" dirty="0"/>
              <a:t>maximal non-separable sub-graphs (blocks) of a graph </a:t>
            </a:r>
            <a:r>
              <a:rPr lang="en-US" dirty="0"/>
              <a:t>by </a:t>
            </a:r>
            <a:r>
              <a:rPr lang="en-US" b="1" dirty="0"/>
              <a:t>locating the cut points</a:t>
            </a:r>
            <a:r>
              <a:rPr lang="en-US" dirty="0"/>
              <a:t>. </a:t>
            </a:r>
          </a:p>
          <a:p>
            <a:r>
              <a:rPr lang="en-US" b="1" dirty="0"/>
              <a:t>Another name for a block is a "</a:t>
            </a:r>
            <a:r>
              <a:rPr lang="en-US" b="1" i="1" dirty="0"/>
              <a:t>bi-component.</a:t>
            </a:r>
            <a:r>
              <a:rPr lang="en-US" b="1" dirty="0"/>
              <a:t>“</a:t>
            </a:r>
          </a:p>
          <a:p>
            <a:r>
              <a:rPr lang="en-US" b="1" dirty="0"/>
              <a:t>Components analysis locates </a:t>
            </a:r>
            <a:r>
              <a:rPr lang="en-US" b="1" u="sng" dirty="0"/>
              <a:t>parts of the graph </a:t>
            </a:r>
            <a:r>
              <a:rPr lang="en-US" b="1" dirty="0"/>
              <a:t>that are </a:t>
            </a:r>
            <a:r>
              <a:rPr lang="en-US" b="1" u="sng" dirty="0"/>
              <a:t>disconnected</a:t>
            </a:r>
          </a:p>
          <a:p>
            <a:r>
              <a:rPr lang="en-US" b="1" dirty="0">
                <a:solidFill>
                  <a:srgbClr val="0000FF"/>
                </a:solidFill>
              </a:rPr>
              <a:t>Bi-components analysis locates </a:t>
            </a:r>
            <a:r>
              <a:rPr lang="en-US" b="1" u="sng" dirty="0">
                <a:solidFill>
                  <a:srgbClr val="0000FF"/>
                </a:solidFill>
              </a:rPr>
              <a:t>parts of the graph that are vulnerable</a:t>
            </a:r>
            <a:r>
              <a:rPr lang="en-US" b="1" dirty="0">
                <a:solidFill>
                  <a:srgbClr val="0000FF"/>
                </a:solidFill>
              </a:rPr>
              <a:t>.</a:t>
            </a:r>
            <a:r>
              <a:rPr lang="en-US" dirty="0">
                <a:solidFill>
                  <a:srgbClr val="0000FF"/>
                </a:solidFill>
              </a:rPr>
              <a:t>  </a:t>
            </a:r>
          </a:p>
          <a:p>
            <a:pPr marL="0" indent="0">
              <a:buFont typeface="Arial"/>
              <a:buNone/>
            </a:pPr>
            <a:endParaRPr lang="en-US" dirty="0"/>
          </a:p>
        </p:txBody>
      </p:sp>
      <p:pic>
        <p:nvPicPr>
          <p:cNvPr id="3" name="Picture 2">
            <a:extLst>
              <a:ext uri="{FF2B5EF4-FFF2-40B4-BE49-F238E27FC236}">
                <a16:creationId xmlns:a16="http://schemas.microsoft.com/office/drawing/2014/main" id="{F241A288-4509-5A5C-0722-0BF58850ED10}"/>
              </a:ext>
            </a:extLst>
          </p:cNvPr>
          <p:cNvPicPr>
            <a:picLocks noChangeAspect="1"/>
          </p:cNvPicPr>
          <p:nvPr/>
        </p:nvPicPr>
        <p:blipFill>
          <a:blip r:embed="rId3"/>
          <a:stretch>
            <a:fillRect/>
          </a:stretch>
        </p:blipFill>
        <p:spPr>
          <a:xfrm>
            <a:off x="8024131" y="2057405"/>
            <a:ext cx="4305395" cy="3535778"/>
          </a:xfrm>
          <a:prstGeom prst="rect">
            <a:avLst/>
          </a:prstGeom>
        </p:spPr>
      </p:pic>
      <p:pic>
        <p:nvPicPr>
          <p:cNvPr id="4" name="Picture 3">
            <a:extLst>
              <a:ext uri="{FF2B5EF4-FFF2-40B4-BE49-F238E27FC236}">
                <a16:creationId xmlns:a16="http://schemas.microsoft.com/office/drawing/2014/main" id="{D3DA808B-A876-C422-7BD7-7F1865134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35C24C2-7219-D9D9-AB77-4C03444C10A0}"/>
                  </a:ext>
                </a:extLst>
              </p14:cNvPr>
              <p14:cNvContentPartPr/>
              <p14:nvPr/>
            </p14:nvContentPartPr>
            <p14:xfrm>
              <a:off x="1657800" y="2196720"/>
              <a:ext cx="9001440" cy="3321720"/>
            </p14:xfrm>
          </p:contentPart>
        </mc:Choice>
        <mc:Fallback xmlns="">
          <p:pic>
            <p:nvPicPr>
              <p:cNvPr id="5" name="Ink 4">
                <a:extLst>
                  <a:ext uri="{FF2B5EF4-FFF2-40B4-BE49-F238E27FC236}">
                    <a16:creationId xmlns:a16="http://schemas.microsoft.com/office/drawing/2014/main" id="{E35C24C2-7219-D9D9-AB77-4C03444C10A0}"/>
                  </a:ext>
                </a:extLst>
              </p:cNvPr>
              <p:cNvPicPr/>
              <p:nvPr/>
            </p:nvPicPr>
            <p:blipFill>
              <a:blip r:embed="rId6"/>
              <a:stretch>
                <a:fillRect/>
              </a:stretch>
            </p:blipFill>
            <p:spPr>
              <a:xfrm>
                <a:off x="1648440" y="2187360"/>
                <a:ext cx="9020160" cy="3340440"/>
              </a:xfrm>
              <a:prstGeom prst="rect">
                <a:avLst/>
              </a:prstGeom>
            </p:spPr>
          </p:pic>
        </mc:Fallback>
      </mc:AlternateContent>
    </p:spTree>
    <p:extLst>
      <p:ext uri="{BB962C8B-B14F-4D97-AF65-F5344CB8AC3E}">
        <p14:creationId xmlns:p14="http://schemas.microsoft.com/office/powerpoint/2010/main" val="376923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p:nvPr/>
        </p:nvSpPr>
        <p:spPr>
          <a:xfrm>
            <a:off x="598883" y="2888778"/>
            <a:ext cx="749721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Bottom-up approach</a:t>
            </a:r>
            <a:endParaRPr lang="en-US" sz="3600" dirty="0"/>
          </a:p>
        </p:txBody>
      </p:sp>
      <p:cxnSp>
        <p:nvCxnSpPr>
          <p:cNvPr id="113" name="Google Shape;113;p2"/>
          <p:cNvCxnSpPr/>
          <p:nvPr/>
        </p:nvCxnSpPr>
        <p:spPr>
          <a:xfrm rot="10800000" flipH="1">
            <a:off x="0" y="2596822"/>
            <a:ext cx="7904054" cy="68537"/>
          </a:xfrm>
          <a:prstGeom prst="straightConnector1">
            <a:avLst/>
          </a:prstGeom>
          <a:noFill/>
          <a:ln w="38100" cap="flat" cmpd="sng">
            <a:solidFill>
              <a:srgbClr val="DFA267"/>
            </a:solidFill>
            <a:prstDash val="solid"/>
            <a:miter lim="800000"/>
            <a:headEnd type="none" w="sm" len="sm"/>
            <a:tailEnd type="none" w="sm" len="sm"/>
          </a:ln>
        </p:spPr>
      </p:cxnSp>
      <p:sp>
        <p:nvSpPr>
          <p:cNvPr id="11" name="Google Shape;106;p2">
            <a:extLst>
              <a:ext uri="{FF2B5EF4-FFF2-40B4-BE49-F238E27FC236}">
                <a16:creationId xmlns:a16="http://schemas.microsoft.com/office/drawing/2014/main" id="{F9CD9FBF-6916-44A5-84BC-8A4AE0039DDF}"/>
              </a:ext>
            </a:extLst>
          </p:cNvPr>
          <p:cNvSpPr/>
          <p:nvPr/>
        </p:nvSpPr>
        <p:spPr>
          <a:xfrm>
            <a:off x="598883" y="1849772"/>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2F5496"/>
                </a:solidFill>
                <a:latin typeface="Calibri"/>
                <a:ea typeface="Calibri"/>
                <a:cs typeface="Calibri"/>
                <a:sym typeface="Calibri"/>
              </a:rPr>
              <a:t>Graph Theory and its Applications</a:t>
            </a:r>
            <a:endParaRPr lang="en-US" sz="3600" dirty="0"/>
          </a:p>
        </p:txBody>
      </p:sp>
      <p:pic>
        <p:nvPicPr>
          <p:cNvPr id="2" name="Picture 1">
            <a:extLst>
              <a:ext uri="{FF2B5EF4-FFF2-40B4-BE49-F238E27FC236}">
                <a16:creationId xmlns:a16="http://schemas.microsoft.com/office/drawing/2014/main" id="{E47FAB8A-C932-EAC1-3C97-8D383437A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78091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cs typeface="Calibri"/>
                <a:sym typeface="Calibri"/>
              </a:rPr>
              <a:t>Bottom-up approach</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3" name="Oval 2">
            <a:extLst>
              <a:ext uri="{FF2B5EF4-FFF2-40B4-BE49-F238E27FC236}">
                <a16:creationId xmlns:a16="http://schemas.microsoft.com/office/drawing/2014/main" id="{5FF91631-76E8-C063-51DA-DCB4F4B661B1}"/>
              </a:ext>
            </a:extLst>
          </p:cNvPr>
          <p:cNvSpPr/>
          <p:nvPr/>
        </p:nvSpPr>
        <p:spPr>
          <a:xfrm>
            <a:off x="2164151" y="1454315"/>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4" name="Rectangle 3" descr="Badge 1 with solid fill">
            <a:extLst>
              <a:ext uri="{FF2B5EF4-FFF2-40B4-BE49-F238E27FC236}">
                <a16:creationId xmlns:a16="http://schemas.microsoft.com/office/drawing/2014/main" id="{2D36A0C6-A09C-7B49-B150-E818807CA8C5}"/>
              </a:ext>
            </a:extLst>
          </p:cNvPr>
          <p:cNvSpPr/>
          <p:nvPr/>
        </p:nvSpPr>
        <p:spPr>
          <a:xfrm>
            <a:off x="2398151" y="1688315"/>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5" name="Freeform: Shape 4">
            <a:extLst>
              <a:ext uri="{FF2B5EF4-FFF2-40B4-BE49-F238E27FC236}">
                <a16:creationId xmlns:a16="http://schemas.microsoft.com/office/drawing/2014/main" id="{773BC6D8-A0E3-45C9-27A0-C27AA384E07C}"/>
              </a:ext>
            </a:extLst>
          </p:cNvPr>
          <p:cNvSpPr/>
          <p:nvPr/>
        </p:nvSpPr>
        <p:spPr>
          <a:xfrm>
            <a:off x="744563" y="2894315"/>
            <a:ext cx="3937176" cy="964154"/>
          </a:xfrm>
          <a:custGeom>
            <a:avLst/>
            <a:gdLst>
              <a:gd name="connsiteX0" fmla="*/ 0 w 3937176"/>
              <a:gd name="connsiteY0" fmla="*/ 0 h 964154"/>
              <a:gd name="connsiteX1" fmla="*/ 3937176 w 3937176"/>
              <a:gd name="connsiteY1" fmla="*/ 0 h 964154"/>
              <a:gd name="connsiteX2" fmla="*/ 3937176 w 3937176"/>
              <a:gd name="connsiteY2" fmla="*/ 964154 h 964154"/>
              <a:gd name="connsiteX3" fmla="*/ 0 w 3937176"/>
              <a:gd name="connsiteY3" fmla="*/ 964154 h 964154"/>
              <a:gd name="connsiteX4" fmla="*/ 0 w 3937176"/>
              <a:gd name="connsiteY4" fmla="*/ 0 h 96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176" h="964154">
                <a:moveTo>
                  <a:pt x="0" y="0"/>
                </a:moveTo>
                <a:lnTo>
                  <a:pt x="3937176" y="0"/>
                </a:lnTo>
                <a:lnTo>
                  <a:pt x="3937176" y="964154"/>
                </a:lnTo>
                <a:lnTo>
                  <a:pt x="0" y="9641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cap="all"/>
            </a:pPr>
            <a:r>
              <a:rPr lang="en-US" sz="2000" b="0" i="0" kern="1200" dirty="0"/>
              <a:t>One of the most common interests of structural analysts is in the "</a:t>
            </a:r>
            <a:r>
              <a:rPr lang="en-US" sz="2000" b="1" i="0" kern="1200" dirty="0"/>
              <a:t>sub-structures</a:t>
            </a:r>
            <a:r>
              <a:rPr lang="en-US" sz="2000" b="0" i="0" kern="1200" dirty="0"/>
              <a:t>" that may be present in a network. </a:t>
            </a:r>
            <a:endParaRPr lang="en-US" sz="2000" kern="1200" dirty="0"/>
          </a:p>
        </p:txBody>
      </p:sp>
      <p:sp>
        <p:nvSpPr>
          <p:cNvPr id="6" name="Oval 5">
            <a:extLst>
              <a:ext uri="{FF2B5EF4-FFF2-40B4-BE49-F238E27FC236}">
                <a16:creationId xmlns:a16="http://schemas.microsoft.com/office/drawing/2014/main" id="{4753CB6D-BBC1-8A0C-6607-452AFAD24A46}"/>
              </a:ext>
            </a:extLst>
          </p:cNvPr>
          <p:cNvSpPr/>
          <p:nvPr/>
        </p:nvSpPr>
        <p:spPr>
          <a:xfrm>
            <a:off x="7732640" y="1424090"/>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 name="Rectangle 6" descr="Badge with solid fill">
            <a:extLst>
              <a:ext uri="{FF2B5EF4-FFF2-40B4-BE49-F238E27FC236}">
                <a16:creationId xmlns:a16="http://schemas.microsoft.com/office/drawing/2014/main" id="{C1F16BCA-03DA-6AA0-3471-C443427268D3}"/>
              </a:ext>
            </a:extLst>
          </p:cNvPr>
          <p:cNvSpPr/>
          <p:nvPr/>
        </p:nvSpPr>
        <p:spPr>
          <a:xfrm>
            <a:off x="7976746" y="1685347"/>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0" name="Freeform: Shape 9">
            <a:extLst>
              <a:ext uri="{FF2B5EF4-FFF2-40B4-BE49-F238E27FC236}">
                <a16:creationId xmlns:a16="http://schemas.microsoft.com/office/drawing/2014/main" id="{7D8B4F14-59A2-17A1-12BE-76D4C06EF4E0}"/>
              </a:ext>
            </a:extLst>
          </p:cNvPr>
          <p:cNvSpPr/>
          <p:nvPr/>
        </p:nvSpPr>
        <p:spPr>
          <a:xfrm>
            <a:off x="5120652" y="2610631"/>
            <a:ext cx="4915422" cy="964154"/>
          </a:xfrm>
          <a:custGeom>
            <a:avLst/>
            <a:gdLst>
              <a:gd name="connsiteX0" fmla="*/ 0 w 4915422"/>
              <a:gd name="connsiteY0" fmla="*/ 0 h 964154"/>
              <a:gd name="connsiteX1" fmla="*/ 4915422 w 4915422"/>
              <a:gd name="connsiteY1" fmla="*/ 0 h 964154"/>
              <a:gd name="connsiteX2" fmla="*/ 4915422 w 4915422"/>
              <a:gd name="connsiteY2" fmla="*/ 964154 h 964154"/>
              <a:gd name="connsiteX3" fmla="*/ 0 w 4915422"/>
              <a:gd name="connsiteY3" fmla="*/ 964154 h 964154"/>
              <a:gd name="connsiteX4" fmla="*/ 0 w 4915422"/>
              <a:gd name="connsiteY4" fmla="*/ 0 h 96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422" h="964154">
                <a:moveTo>
                  <a:pt x="0" y="0"/>
                </a:moveTo>
                <a:lnTo>
                  <a:pt x="4915422" y="0"/>
                </a:lnTo>
                <a:lnTo>
                  <a:pt x="4915422" y="964154"/>
                </a:lnTo>
                <a:lnTo>
                  <a:pt x="0" y="9641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cap="all"/>
            </a:pPr>
            <a:r>
              <a:rPr lang="en-US" sz="2000" b="0" i="0" kern="1200" dirty="0"/>
              <a:t>How </a:t>
            </a:r>
            <a:r>
              <a:rPr lang="en-US" sz="2000" b="0" i="0" kern="1200" dirty="0">
                <a:solidFill>
                  <a:srgbClr val="FF0000"/>
                </a:solidFill>
              </a:rPr>
              <a:t>dense connections</a:t>
            </a:r>
            <a:r>
              <a:rPr lang="en-US" sz="2000" b="0" i="0" kern="1200" dirty="0"/>
              <a:t> are built-up </a:t>
            </a:r>
            <a:r>
              <a:rPr lang="en-US" sz="2000" b="0" i="0" kern="1200" dirty="0">
                <a:solidFill>
                  <a:srgbClr val="FF0000"/>
                </a:solidFill>
              </a:rPr>
              <a:t>from simpler dyads </a:t>
            </a:r>
            <a:r>
              <a:rPr lang="en-US" sz="2000" b="0" i="0" kern="1200" dirty="0"/>
              <a:t>and </a:t>
            </a:r>
            <a:r>
              <a:rPr lang="en-US" sz="2000" b="0" i="0" kern="1200" dirty="0">
                <a:solidFill>
                  <a:srgbClr val="FF0000"/>
                </a:solidFill>
              </a:rPr>
              <a:t>triads</a:t>
            </a:r>
            <a:r>
              <a:rPr lang="en-US" sz="2000" b="0" i="0" kern="1200" dirty="0"/>
              <a:t> to make more extended dense clusters -- "bottom up" approach. </a:t>
            </a:r>
            <a:endParaRPr lang="en-US" sz="2000" b="0" kern="1200" dirty="0"/>
          </a:p>
        </p:txBody>
      </p:sp>
      <p:sp>
        <p:nvSpPr>
          <p:cNvPr id="11" name="Oval 10">
            <a:extLst>
              <a:ext uri="{FF2B5EF4-FFF2-40B4-BE49-F238E27FC236}">
                <a16:creationId xmlns:a16="http://schemas.microsoft.com/office/drawing/2014/main" id="{9C342329-477E-40DB-8C72-EC4EFD7F424D}"/>
              </a:ext>
            </a:extLst>
          </p:cNvPr>
          <p:cNvSpPr/>
          <p:nvPr/>
        </p:nvSpPr>
        <p:spPr>
          <a:xfrm>
            <a:off x="6420554" y="4809652"/>
            <a:ext cx="1098000" cy="109800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Rectangle 11" descr="Badge 3 with solid fill">
            <a:extLst>
              <a:ext uri="{FF2B5EF4-FFF2-40B4-BE49-F238E27FC236}">
                <a16:creationId xmlns:a16="http://schemas.microsoft.com/office/drawing/2014/main" id="{D88A18B8-6566-A193-C3F0-73C2D2B6661F}"/>
              </a:ext>
            </a:extLst>
          </p:cNvPr>
          <p:cNvSpPr/>
          <p:nvPr/>
        </p:nvSpPr>
        <p:spPr>
          <a:xfrm>
            <a:off x="6687216" y="5029913"/>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3" name="Freeform: Shape 12">
            <a:extLst>
              <a:ext uri="{FF2B5EF4-FFF2-40B4-BE49-F238E27FC236}">
                <a16:creationId xmlns:a16="http://schemas.microsoft.com/office/drawing/2014/main" id="{820510D7-F468-AA98-08F1-B1924BF678FD}"/>
              </a:ext>
            </a:extLst>
          </p:cNvPr>
          <p:cNvSpPr/>
          <p:nvPr/>
        </p:nvSpPr>
        <p:spPr>
          <a:xfrm>
            <a:off x="1077689" y="5778695"/>
            <a:ext cx="5596578" cy="964154"/>
          </a:xfrm>
          <a:custGeom>
            <a:avLst/>
            <a:gdLst>
              <a:gd name="connsiteX0" fmla="*/ 0 w 5596578"/>
              <a:gd name="connsiteY0" fmla="*/ 0 h 964154"/>
              <a:gd name="connsiteX1" fmla="*/ 5596578 w 5596578"/>
              <a:gd name="connsiteY1" fmla="*/ 0 h 964154"/>
              <a:gd name="connsiteX2" fmla="*/ 5596578 w 5596578"/>
              <a:gd name="connsiteY2" fmla="*/ 964154 h 964154"/>
              <a:gd name="connsiteX3" fmla="*/ 0 w 5596578"/>
              <a:gd name="connsiteY3" fmla="*/ 964154 h 964154"/>
              <a:gd name="connsiteX4" fmla="*/ 0 w 5596578"/>
              <a:gd name="connsiteY4" fmla="*/ 0 h 96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78" h="964154">
                <a:moveTo>
                  <a:pt x="0" y="0"/>
                </a:moveTo>
                <a:lnTo>
                  <a:pt x="5596578" y="0"/>
                </a:lnTo>
                <a:lnTo>
                  <a:pt x="5596578" y="964154"/>
                </a:lnTo>
                <a:lnTo>
                  <a:pt x="0" y="9641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cap="all"/>
            </a:pPr>
            <a:r>
              <a:rPr lang="en-US" sz="2000" b="0" i="0" kern="1200" dirty="0"/>
              <a:t>This approach focusses on </a:t>
            </a:r>
            <a:r>
              <a:rPr lang="en-US" sz="2000" b="1" i="0" kern="1200" dirty="0"/>
              <a:t>how larger structures are Constructed from smaller ones</a:t>
            </a:r>
            <a:r>
              <a:rPr lang="en-US" sz="2000" b="0" i="0" kern="1200" dirty="0"/>
              <a:t> </a:t>
            </a:r>
            <a:endParaRPr lang="en-US" sz="2000" kern="1200" dirty="0"/>
          </a:p>
        </p:txBody>
      </p:sp>
      <p:pic>
        <p:nvPicPr>
          <p:cNvPr id="2" name="Picture 1">
            <a:extLst>
              <a:ext uri="{FF2B5EF4-FFF2-40B4-BE49-F238E27FC236}">
                <a16:creationId xmlns:a16="http://schemas.microsoft.com/office/drawing/2014/main" id="{251438B3-EC6A-84EA-170F-D04A5ECB2F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36652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Clique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1CCB373C-3295-4D9A-B40B-F99E45FF13F0}"/>
              </a:ext>
            </a:extLst>
          </p:cNvPr>
          <p:cNvSpPr txBox="1">
            <a:spLocks noChangeArrowheads="1"/>
          </p:cNvSpPr>
          <p:nvPr/>
        </p:nvSpPr>
        <p:spPr>
          <a:xfrm>
            <a:off x="0" y="1539240"/>
            <a:ext cx="9936480" cy="531876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u="sng" dirty="0"/>
              <a:t>Clique</a:t>
            </a:r>
            <a:r>
              <a:rPr lang="en-US" altLang="en-US" dirty="0"/>
              <a:t> is a maximal subset of the vertices in an undirected network such that </a:t>
            </a:r>
            <a:r>
              <a:rPr lang="en-US" altLang="en-US" b="1" i="1" u="sng" dirty="0"/>
              <a:t>every member of the set is connected by an “edge” to any other </a:t>
            </a:r>
            <a:r>
              <a:rPr lang="en-US" altLang="en-US" i="1" u="sng" dirty="0"/>
              <a:t>vertex i.e. every two vertices are </a:t>
            </a:r>
            <a:r>
              <a:rPr lang="en-US" altLang="en-US" b="1" i="1" u="sng" dirty="0"/>
              <a:t>adjacent</a:t>
            </a:r>
          </a:p>
          <a:p>
            <a:pPr lvl="1" algn="just"/>
            <a:r>
              <a:rPr lang="en-US" altLang="en-US" dirty="0"/>
              <a:t>Cliques can overlap </a:t>
            </a:r>
            <a:r>
              <a:rPr lang="en-US" altLang="en-US" dirty="0">
                <a:sym typeface="Wingdings" panose="05000000000000000000" pitchFamily="2" charset="2"/>
              </a:rPr>
              <a:t> they can share one or more vertices</a:t>
            </a:r>
          </a:p>
          <a:p>
            <a:pPr lvl="1" algn="just"/>
            <a:r>
              <a:rPr lang="en-US" dirty="0"/>
              <a:t>People form "cliques" on the basis of age, gender, race, ethnicity, religion/ideology, and many other things. </a:t>
            </a:r>
          </a:p>
          <a:p>
            <a:pPr lvl="1" algn="just"/>
            <a:r>
              <a:rPr lang="en-US" dirty="0"/>
              <a:t>The </a:t>
            </a:r>
            <a:r>
              <a:rPr lang="en-US" b="1" dirty="0"/>
              <a:t>smallest "cliques" </a:t>
            </a:r>
            <a:r>
              <a:rPr lang="en-US" dirty="0"/>
              <a:t>are composed of two actors: the </a:t>
            </a:r>
            <a:r>
              <a:rPr lang="en-US" b="1" dirty="0"/>
              <a:t>dyad</a:t>
            </a:r>
            <a:r>
              <a:rPr lang="en-US" dirty="0"/>
              <a:t>. </a:t>
            </a:r>
          </a:p>
          <a:p>
            <a:pPr algn="just"/>
            <a:r>
              <a:rPr lang="en-US" altLang="en-US" dirty="0"/>
              <a:t>A clique  indicates a highly cohesive subgroup</a:t>
            </a:r>
          </a:p>
          <a:p>
            <a:pPr algn="just"/>
            <a:r>
              <a:rPr lang="en-US" altLang="en-US" dirty="0"/>
              <a:t>What is the difference between a </a:t>
            </a:r>
            <a:r>
              <a:rPr lang="en-US" altLang="en-US" b="1" dirty="0"/>
              <a:t>Clique </a:t>
            </a:r>
            <a:r>
              <a:rPr lang="en-US" altLang="en-US" dirty="0"/>
              <a:t>and a </a:t>
            </a:r>
            <a:r>
              <a:rPr lang="en-US" altLang="en-US" b="1" dirty="0"/>
              <a:t>Complete Graph </a:t>
            </a:r>
            <a:r>
              <a:rPr lang="en-US" altLang="en-US" dirty="0"/>
              <a:t>?</a:t>
            </a:r>
          </a:p>
          <a:p>
            <a:pPr marL="0" indent="0" algn="just">
              <a:buFont typeface="Arial"/>
              <a:buNone/>
            </a:pPr>
            <a:endParaRPr lang="en-US" altLang="en-US" b="1" dirty="0"/>
          </a:p>
          <a:p>
            <a:pPr marL="0" indent="0" algn="just">
              <a:buFont typeface="Arial"/>
              <a:buNone/>
            </a:pPr>
            <a:r>
              <a:rPr lang="en-US" altLang="en-US" b="1" dirty="0"/>
              <a:t>Note </a:t>
            </a:r>
            <a:r>
              <a:rPr lang="en-US" altLang="en-US" dirty="0"/>
              <a:t>: maximal means the </a:t>
            </a:r>
            <a:r>
              <a:rPr lang="en-US" altLang="en-US" b="1" dirty="0"/>
              <a:t>largest possible </a:t>
            </a:r>
          </a:p>
          <a:p>
            <a:pPr lvl="1" algn="just"/>
            <a:r>
              <a:rPr lang="en-US" dirty="0"/>
              <a:t>the set </a:t>
            </a:r>
            <a:r>
              <a:rPr lang="en-US" i="1" dirty="0"/>
              <a:t>A</a:t>
            </a:r>
            <a:r>
              <a:rPr lang="en-US" dirty="0"/>
              <a:t> has property </a:t>
            </a:r>
            <a:r>
              <a:rPr lang="en-US" i="1" dirty="0"/>
              <a:t>P ; </a:t>
            </a:r>
            <a:r>
              <a:rPr lang="en-US" dirty="0"/>
              <a:t>if </a:t>
            </a:r>
            <a:r>
              <a:rPr lang="en-US" i="1" dirty="0"/>
              <a:t>B</a:t>
            </a:r>
            <a:r>
              <a:rPr lang="en-US" dirty="0"/>
              <a:t> is another set with property </a:t>
            </a:r>
            <a:r>
              <a:rPr lang="en-US" i="1" dirty="0"/>
              <a:t>P</a:t>
            </a:r>
            <a:r>
              <a:rPr lang="en-US" dirty="0"/>
              <a:t>, and if </a:t>
            </a:r>
            <a:r>
              <a:rPr lang="en-US" i="1" dirty="0"/>
              <a:t>B</a:t>
            </a:r>
            <a:r>
              <a:rPr lang="en-US" dirty="0"/>
              <a:t> contains</a:t>
            </a:r>
            <a:r>
              <a:rPr lang="en-US" baseline="30000" dirty="0"/>
              <a:t>  </a:t>
            </a:r>
            <a:r>
              <a:rPr lang="en-US" i="1" dirty="0"/>
              <a:t>A</a:t>
            </a:r>
            <a:r>
              <a:rPr lang="en-US" dirty="0"/>
              <a:t>, then </a:t>
            </a:r>
            <a:r>
              <a:rPr lang="en-US" i="1" dirty="0"/>
              <a:t>B</a:t>
            </a:r>
            <a:r>
              <a:rPr lang="en-US" dirty="0"/>
              <a:t> must be equal to </a:t>
            </a:r>
            <a:r>
              <a:rPr lang="en-US" i="1" dirty="0"/>
              <a:t>A</a:t>
            </a:r>
            <a:r>
              <a:rPr lang="en-US" dirty="0"/>
              <a:t>.</a:t>
            </a:r>
          </a:p>
          <a:p>
            <a:pPr marL="457200" lvl="1" indent="0" algn="just">
              <a:buFont typeface="Arial"/>
              <a:buNone/>
            </a:pPr>
            <a:endParaRPr lang="en-US" dirty="0"/>
          </a:p>
          <a:p>
            <a:pPr algn="just"/>
            <a:endParaRPr lang="en-US" altLang="en-US" sz="2000" dirty="0"/>
          </a:p>
        </p:txBody>
      </p:sp>
      <p:pic>
        <p:nvPicPr>
          <p:cNvPr id="3" name="Picture 2">
            <a:extLst>
              <a:ext uri="{FF2B5EF4-FFF2-40B4-BE49-F238E27FC236}">
                <a16:creationId xmlns:a16="http://schemas.microsoft.com/office/drawing/2014/main" id="{1D993972-79BD-C6AE-E4C4-BC5F99B2E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BE82288-5C9E-DF15-2205-93A3B9F343C4}"/>
                  </a:ext>
                </a:extLst>
              </p14:cNvPr>
              <p14:cNvContentPartPr/>
              <p14:nvPr/>
            </p14:nvContentPartPr>
            <p14:xfrm>
              <a:off x="1647360" y="2880"/>
              <a:ext cx="8667000" cy="5392080"/>
            </p14:xfrm>
          </p:contentPart>
        </mc:Choice>
        <mc:Fallback xmlns="">
          <p:pic>
            <p:nvPicPr>
              <p:cNvPr id="4" name="Ink 3">
                <a:extLst>
                  <a:ext uri="{FF2B5EF4-FFF2-40B4-BE49-F238E27FC236}">
                    <a16:creationId xmlns:a16="http://schemas.microsoft.com/office/drawing/2014/main" id="{1BE82288-5C9E-DF15-2205-93A3B9F343C4}"/>
                  </a:ext>
                </a:extLst>
              </p:cNvPr>
              <p:cNvPicPr/>
              <p:nvPr/>
            </p:nvPicPr>
            <p:blipFill>
              <a:blip r:embed="rId5"/>
              <a:stretch>
                <a:fillRect/>
              </a:stretch>
            </p:blipFill>
            <p:spPr>
              <a:xfrm>
                <a:off x="1638000" y="-6480"/>
                <a:ext cx="8685720" cy="5410800"/>
              </a:xfrm>
              <a:prstGeom prst="rect">
                <a:avLst/>
              </a:prstGeom>
            </p:spPr>
          </p:pic>
        </mc:Fallback>
      </mc:AlternateContent>
    </p:spTree>
    <p:extLst>
      <p:ext uri="{BB962C8B-B14F-4D97-AF65-F5344CB8AC3E}">
        <p14:creationId xmlns:p14="http://schemas.microsoft.com/office/powerpoint/2010/main" val="17433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AAB-EC7B-8B3D-C2D2-03905C35433D}"/>
              </a:ext>
            </a:extLst>
          </p:cNvPr>
          <p:cNvSpPr>
            <a:spLocks noGrp="1"/>
          </p:cNvSpPr>
          <p:nvPr>
            <p:ph type="title"/>
          </p:nvPr>
        </p:nvSpPr>
        <p:spPr>
          <a:xfrm>
            <a:off x="201428" y="365124"/>
            <a:ext cx="10515600" cy="1325563"/>
          </a:xfrm>
        </p:spPr>
        <p:txBody>
          <a:bodyPr>
            <a:normAutofit/>
          </a:bodyPr>
          <a:lstStyle/>
          <a:p>
            <a:r>
              <a:rPr lang="en-IN" sz="3600" b="1" dirty="0">
                <a:solidFill>
                  <a:schemeClr val="accent2">
                    <a:lumMod val="75000"/>
                  </a:schemeClr>
                </a:solidFill>
              </a:rPr>
              <a:t>Graph Theory and its Applications</a:t>
            </a:r>
            <a:br>
              <a:rPr lang="en-IN" sz="2800" b="1" dirty="0">
                <a:solidFill>
                  <a:srgbClr val="DFA267"/>
                </a:solidFill>
              </a:rPr>
            </a:br>
            <a:r>
              <a:rPr lang="en-IN" sz="3100" b="1" dirty="0"/>
              <a:t>Disclaimer</a:t>
            </a:r>
          </a:p>
        </p:txBody>
      </p:sp>
      <p:sp>
        <p:nvSpPr>
          <p:cNvPr id="4" name="Content Placeholder 3">
            <a:extLst>
              <a:ext uri="{FF2B5EF4-FFF2-40B4-BE49-F238E27FC236}">
                <a16:creationId xmlns:a16="http://schemas.microsoft.com/office/drawing/2014/main" id="{BCE7D54F-0B9E-9F7B-A943-F68D2E49C8FA}"/>
              </a:ext>
            </a:extLst>
          </p:cNvPr>
          <p:cNvSpPr>
            <a:spLocks noGrp="1"/>
          </p:cNvSpPr>
          <p:nvPr>
            <p:ph idx="1"/>
          </p:nvPr>
        </p:nvSpPr>
        <p:spPr>
          <a:xfrm>
            <a:off x="320040" y="2045998"/>
            <a:ext cx="9108440" cy="4351338"/>
          </a:xfrm>
        </p:spPr>
        <p:txBody>
          <a:bodyPr/>
          <a:lstStyle/>
          <a:p>
            <a:pPr marL="0" indent="0" algn="just">
              <a:buNone/>
            </a:pPr>
            <a:r>
              <a:rPr lang="en-IN" dirty="0"/>
              <a:t>The course slides are prepared by Prof. </a:t>
            </a:r>
            <a:r>
              <a:rPr lang="en-IN" dirty="0" err="1"/>
              <a:t>BhaskarJyoti</a:t>
            </a:r>
            <a:r>
              <a:rPr lang="en-IN" dirty="0"/>
              <a:t>. But various major inputs are added by me from various reliable resources from  Foreign and Indian Universities as well as from sites.</a:t>
            </a:r>
          </a:p>
          <a:p>
            <a:pPr marL="0" indent="0" algn="just">
              <a:buNone/>
            </a:pPr>
            <a:endParaRPr lang="en-IN" dirty="0"/>
          </a:p>
          <a:p>
            <a:pPr marL="0" indent="0" algn="just">
              <a:buNone/>
            </a:pPr>
            <a:endParaRPr lang="en-IN" dirty="0"/>
          </a:p>
        </p:txBody>
      </p:sp>
      <p:cxnSp>
        <p:nvCxnSpPr>
          <p:cNvPr id="5" name="Straight Connector 4">
            <a:extLst>
              <a:ext uri="{FF2B5EF4-FFF2-40B4-BE49-F238E27FC236}">
                <a16:creationId xmlns:a16="http://schemas.microsoft.com/office/drawing/2014/main" id="{A1F9D155-2290-BAFF-1340-2FCC9802858B}"/>
              </a:ext>
            </a:extLst>
          </p:cNvPr>
          <p:cNvCxnSpPr>
            <a:cxnSpLocks/>
          </p:cNvCxnSpPr>
          <p:nvPr/>
        </p:nvCxnSpPr>
        <p:spPr>
          <a:xfrm flipV="1">
            <a:off x="0" y="1656419"/>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9FC522F-5AEF-A79D-88BB-6109C06C4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92302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Maximum and Maximal Clique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graphicFrame>
        <p:nvGraphicFramePr>
          <p:cNvPr id="124" name="Content Placeholder 2">
            <a:extLst>
              <a:ext uri="{FF2B5EF4-FFF2-40B4-BE49-F238E27FC236}">
                <a16:creationId xmlns:a16="http://schemas.microsoft.com/office/drawing/2014/main" id="{1A9AD375-9842-6A32-3911-9FA5315C9C47}"/>
              </a:ext>
            </a:extLst>
          </p:cNvPr>
          <p:cNvGraphicFramePr/>
          <p:nvPr>
            <p:extLst>
              <p:ext uri="{D42A27DB-BD31-4B8C-83A1-F6EECF244321}">
                <p14:modId xmlns:p14="http://schemas.microsoft.com/office/powerpoint/2010/main" val="2460841761"/>
              </p:ext>
            </p:extLst>
          </p:nvPr>
        </p:nvGraphicFramePr>
        <p:xfrm>
          <a:off x="393111" y="1316458"/>
          <a:ext cx="9890776" cy="5318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3454C59C-83ED-5BDF-8FDB-81B1A98D75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6CD71B59-B231-40CA-ABA7-38FFBBD37201}"/>
                  </a:ext>
                </a:extLst>
              </p14:cNvPr>
              <p14:cNvContentPartPr/>
              <p14:nvPr/>
            </p14:nvContentPartPr>
            <p14:xfrm>
              <a:off x="5157360" y="23760"/>
              <a:ext cx="3733560" cy="1179720"/>
            </p14:xfrm>
          </p:contentPart>
        </mc:Choice>
        <mc:Fallback xmlns="">
          <p:pic>
            <p:nvPicPr>
              <p:cNvPr id="4" name="Ink 3">
                <a:extLst>
                  <a:ext uri="{FF2B5EF4-FFF2-40B4-BE49-F238E27FC236}">
                    <a16:creationId xmlns:a16="http://schemas.microsoft.com/office/drawing/2014/main" id="{6CD71B59-B231-40CA-ABA7-38FFBBD37201}"/>
                  </a:ext>
                </a:extLst>
              </p:cNvPr>
              <p:cNvPicPr/>
              <p:nvPr/>
            </p:nvPicPr>
            <p:blipFill>
              <a:blip r:embed="rId10"/>
              <a:stretch>
                <a:fillRect/>
              </a:stretch>
            </p:blipFill>
            <p:spPr>
              <a:xfrm>
                <a:off x="5148000" y="14400"/>
                <a:ext cx="3752280" cy="1198440"/>
              </a:xfrm>
              <a:prstGeom prst="rect">
                <a:avLst/>
              </a:prstGeom>
            </p:spPr>
          </p:pic>
        </mc:Fallback>
      </mc:AlternateContent>
    </p:spTree>
    <p:extLst>
      <p:ext uri="{BB962C8B-B14F-4D97-AF65-F5344CB8AC3E}">
        <p14:creationId xmlns:p14="http://schemas.microsoft.com/office/powerpoint/2010/main" val="2387564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EC4EC2-1E92-712A-2E00-06C6D4123D73}"/>
              </a:ext>
            </a:extLst>
          </p:cNvPr>
          <p:cNvPicPr>
            <a:picLocks noChangeAspect="1"/>
          </p:cNvPicPr>
          <p:nvPr/>
        </p:nvPicPr>
        <p:blipFill rotWithShape="1">
          <a:blip r:embed="rId2"/>
          <a:srcRect r="-1" b="346"/>
          <a:stretch/>
        </p:blipFill>
        <p:spPr>
          <a:xfrm>
            <a:off x="321733" y="321733"/>
            <a:ext cx="6158620" cy="3314096"/>
          </a:xfrm>
          <a:prstGeom prst="rect">
            <a:avLst/>
          </a:prstGeom>
        </p:spPr>
      </p:pic>
      <p:pic>
        <p:nvPicPr>
          <p:cNvPr id="7" name="Picture 6">
            <a:extLst>
              <a:ext uri="{FF2B5EF4-FFF2-40B4-BE49-F238E27FC236}">
                <a16:creationId xmlns:a16="http://schemas.microsoft.com/office/drawing/2014/main" id="{F90A2155-4959-7884-8439-C74A6981AFA4}"/>
              </a:ext>
            </a:extLst>
          </p:cNvPr>
          <p:cNvPicPr>
            <a:picLocks noChangeAspect="1"/>
          </p:cNvPicPr>
          <p:nvPr/>
        </p:nvPicPr>
        <p:blipFill>
          <a:blip r:embed="rId3"/>
          <a:stretch>
            <a:fillRect/>
          </a:stretch>
        </p:blipFill>
        <p:spPr>
          <a:xfrm>
            <a:off x="6260120" y="3015343"/>
            <a:ext cx="5901798" cy="3830554"/>
          </a:xfrm>
          <a:prstGeom prst="rect">
            <a:avLst/>
          </a:prstGeom>
        </p:spPr>
      </p:pic>
      <p:pic>
        <p:nvPicPr>
          <p:cNvPr id="3" name="Picture 2">
            <a:extLst>
              <a:ext uri="{FF2B5EF4-FFF2-40B4-BE49-F238E27FC236}">
                <a16:creationId xmlns:a16="http://schemas.microsoft.com/office/drawing/2014/main" id="{8863FFCB-3A52-2587-EFFA-FC1BA7C35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31913805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BBC5E-CFE6-31C6-B0D2-92BF1C686ACB}"/>
              </a:ext>
            </a:extLst>
          </p:cNvPr>
          <p:cNvPicPr>
            <a:picLocks noChangeAspect="1"/>
          </p:cNvPicPr>
          <p:nvPr/>
        </p:nvPicPr>
        <p:blipFill>
          <a:blip r:embed="rId2"/>
          <a:stretch>
            <a:fillRect/>
          </a:stretch>
        </p:blipFill>
        <p:spPr>
          <a:xfrm>
            <a:off x="177079" y="435430"/>
            <a:ext cx="11402601" cy="4724400"/>
          </a:xfrm>
          <a:prstGeom prst="rect">
            <a:avLst/>
          </a:prstGeom>
        </p:spPr>
      </p:pic>
      <p:sp>
        <p:nvSpPr>
          <p:cNvPr id="9" name="TextBox 8">
            <a:extLst>
              <a:ext uri="{FF2B5EF4-FFF2-40B4-BE49-F238E27FC236}">
                <a16:creationId xmlns:a16="http://schemas.microsoft.com/office/drawing/2014/main" id="{D4879FE5-0983-0339-5436-900E9571BEBE}"/>
              </a:ext>
            </a:extLst>
          </p:cNvPr>
          <p:cNvSpPr txBox="1"/>
          <p:nvPr/>
        </p:nvSpPr>
        <p:spPr>
          <a:xfrm>
            <a:off x="566150" y="5486401"/>
            <a:ext cx="10624457" cy="830997"/>
          </a:xfrm>
          <a:prstGeom prst="rect">
            <a:avLst/>
          </a:prstGeom>
          <a:noFill/>
        </p:spPr>
        <p:txBody>
          <a:bodyPr wrap="square">
            <a:spAutoFit/>
          </a:bodyPr>
          <a:lstStyle/>
          <a:p>
            <a:r>
              <a:rPr lang="en-US" sz="2400" b="1" i="0" dirty="0">
                <a:solidFill>
                  <a:srgbClr val="FF3399"/>
                </a:solidFill>
                <a:effectLst/>
                <a:latin typeface="Calibri" panose="020F0502020204030204" pitchFamily="34" charset="0"/>
                <a:ea typeface="Calibri" panose="020F0502020204030204" pitchFamily="34" charset="0"/>
                <a:cs typeface="Calibri" panose="020F0502020204030204" pitchFamily="34" charset="0"/>
              </a:rPr>
              <a:t>A maximum clique (i.e., clique of largest size in a given graph) is therefore always maximal, but the converse does not hold.</a:t>
            </a:r>
            <a:endParaRPr lang="en-IN" sz="2400" b="1" dirty="0">
              <a:solidFill>
                <a:srgbClr val="FF3399"/>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0085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27046-A009-7EC6-951C-7149D68928F3}"/>
              </a:ext>
            </a:extLst>
          </p:cNvPr>
          <p:cNvPicPr>
            <a:picLocks noChangeAspect="1"/>
          </p:cNvPicPr>
          <p:nvPr/>
        </p:nvPicPr>
        <p:blipFill>
          <a:blip r:embed="rId2"/>
          <a:stretch>
            <a:fillRect/>
          </a:stretch>
        </p:blipFill>
        <p:spPr>
          <a:xfrm>
            <a:off x="751116" y="1463125"/>
            <a:ext cx="4889726" cy="3513007"/>
          </a:xfrm>
          <a:prstGeom prst="rect">
            <a:avLst/>
          </a:prstGeom>
        </p:spPr>
      </p:pic>
      <p:sp>
        <p:nvSpPr>
          <p:cNvPr id="6" name="TextBox 5">
            <a:extLst>
              <a:ext uri="{FF2B5EF4-FFF2-40B4-BE49-F238E27FC236}">
                <a16:creationId xmlns:a16="http://schemas.microsoft.com/office/drawing/2014/main" id="{6D3351D5-FC4F-112A-ADE1-8AB6795FBE39}"/>
              </a:ext>
            </a:extLst>
          </p:cNvPr>
          <p:cNvSpPr txBox="1"/>
          <p:nvPr/>
        </p:nvSpPr>
        <p:spPr>
          <a:xfrm>
            <a:off x="5640842" y="1798605"/>
            <a:ext cx="5344886" cy="4524315"/>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a:t>Determine how many maximum cliques and how many maximal cliques?</a:t>
            </a:r>
          </a:p>
          <a:p>
            <a:pPr algn="just"/>
            <a:endParaRPr lang="en-IN" sz="2400" dirty="0"/>
          </a:p>
          <a:p>
            <a:pPr algn="just"/>
            <a:endParaRPr lang="en-IN" sz="2400" dirty="0"/>
          </a:p>
          <a:p>
            <a:pPr algn="just"/>
            <a:r>
              <a:rPr lang="en-IN" sz="2400" dirty="0"/>
              <a:t>Ans: 1 maximum clique(1,2,5)</a:t>
            </a:r>
          </a:p>
          <a:p>
            <a:pPr algn="just"/>
            <a:r>
              <a:rPr lang="en-IN" sz="2400" dirty="0"/>
              <a:t>And 5 maximal cliques (2,3), (3,4), (4,5), (4,6), (1,2,5)</a:t>
            </a:r>
          </a:p>
          <a:p>
            <a:pPr algn="just"/>
            <a:endParaRPr lang="en-IN" sz="2400" dirty="0"/>
          </a:p>
          <a:p>
            <a:pPr marL="342900" indent="-342900" algn="just">
              <a:buFont typeface="Wingdings" panose="05000000000000000000" pitchFamily="2" charset="2"/>
              <a:buChar char="Ø"/>
            </a:pPr>
            <a:r>
              <a:rPr lang="en-IN" sz="2400" dirty="0"/>
              <a:t>Is (2,3,4,5) not a maximal clique? </a:t>
            </a:r>
          </a:p>
          <a:p>
            <a:pPr algn="just"/>
            <a:r>
              <a:rPr lang="en-IN" sz="2400" dirty="0"/>
              <a:t>Nope </a:t>
            </a:r>
            <a:r>
              <a:rPr lang="en-IN" sz="2400" dirty="0" err="1"/>
              <a:t>bcoz</a:t>
            </a:r>
            <a:r>
              <a:rPr lang="en-IN" sz="2400" dirty="0"/>
              <a:t> (2,3,4,5) is not a complete graph.</a:t>
            </a:r>
          </a:p>
        </p:txBody>
      </p:sp>
      <p:sp>
        <p:nvSpPr>
          <p:cNvPr id="7" name="Google Shape;120;p3">
            <a:extLst>
              <a:ext uri="{FF2B5EF4-FFF2-40B4-BE49-F238E27FC236}">
                <a16:creationId xmlns:a16="http://schemas.microsoft.com/office/drawing/2014/main" id="{D70EA2EE-D4A6-6B25-4BE5-961EDCB09EC0}"/>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Maximum and Maximal Clique </a:t>
            </a:r>
            <a:endParaRPr dirty="0"/>
          </a:p>
        </p:txBody>
      </p:sp>
      <p:cxnSp>
        <p:nvCxnSpPr>
          <p:cNvPr id="9" name="Google Shape;122;p3">
            <a:extLst>
              <a:ext uri="{FF2B5EF4-FFF2-40B4-BE49-F238E27FC236}">
                <a16:creationId xmlns:a16="http://schemas.microsoft.com/office/drawing/2014/main" id="{D24B9373-4DE8-4233-FF57-ECC3B88F48DA}"/>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1" name="Google Shape;123;p3">
            <a:extLst>
              <a:ext uri="{FF2B5EF4-FFF2-40B4-BE49-F238E27FC236}">
                <a16:creationId xmlns:a16="http://schemas.microsoft.com/office/drawing/2014/main" id="{8EA32CE7-5788-096C-163C-4A3C57A93DCF}"/>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2" name="Picture 1">
            <a:extLst>
              <a:ext uri="{FF2B5EF4-FFF2-40B4-BE49-F238E27FC236}">
                <a16:creationId xmlns:a16="http://schemas.microsoft.com/office/drawing/2014/main" id="{AA3104FC-6311-FFC2-80D8-86FAC126D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56571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087A8-7B0E-CEDE-56F1-2F29B4FF8F4D}"/>
              </a:ext>
            </a:extLst>
          </p:cNvPr>
          <p:cNvPicPr>
            <a:picLocks noChangeAspect="1"/>
          </p:cNvPicPr>
          <p:nvPr/>
        </p:nvPicPr>
        <p:blipFill>
          <a:blip r:embed="rId2"/>
          <a:stretch>
            <a:fillRect/>
          </a:stretch>
        </p:blipFill>
        <p:spPr>
          <a:xfrm>
            <a:off x="434226" y="1424090"/>
            <a:ext cx="6147267" cy="3533094"/>
          </a:xfrm>
          <a:prstGeom prst="rect">
            <a:avLst/>
          </a:prstGeom>
        </p:spPr>
      </p:pic>
      <p:sp>
        <p:nvSpPr>
          <p:cNvPr id="6" name="TextBox 5">
            <a:extLst>
              <a:ext uri="{FF2B5EF4-FFF2-40B4-BE49-F238E27FC236}">
                <a16:creationId xmlns:a16="http://schemas.microsoft.com/office/drawing/2014/main" id="{2DF39AA0-0FB8-3032-03A7-E2ADF1D91136}"/>
              </a:ext>
            </a:extLst>
          </p:cNvPr>
          <p:cNvSpPr txBox="1"/>
          <p:nvPr/>
        </p:nvSpPr>
        <p:spPr>
          <a:xfrm>
            <a:off x="7620000" y="1720840"/>
            <a:ext cx="3439886" cy="3416320"/>
          </a:xfrm>
          <a:prstGeom prst="rect">
            <a:avLst/>
          </a:prstGeom>
          <a:noFill/>
        </p:spPr>
        <p:txBody>
          <a:bodyPr wrap="square" rtlCol="0">
            <a:spAutoFit/>
          </a:bodyPr>
          <a:lstStyle/>
          <a:p>
            <a:r>
              <a:rPr lang="en-IN" sz="2400" dirty="0"/>
              <a:t>Q: Is (V2, V3) a clique? If yes, is it maximal?</a:t>
            </a:r>
          </a:p>
          <a:p>
            <a:endParaRPr lang="en-IN" sz="2400" dirty="0"/>
          </a:p>
          <a:p>
            <a:r>
              <a:rPr lang="en-IN" sz="2400" dirty="0"/>
              <a:t>Ans: it a clique which is a dyad.</a:t>
            </a:r>
          </a:p>
          <a:p>
            <a:endParaRPr lang="en-IN" sz="2400" dirty="0"/>
          </a:p>
          <a:p>
            <a:r>
              <a:rPr lang="en-IN" sz="2400" dirty="0"/>
              <a:t>Not maximal </a:t>
            </a:r>
            <a:r>
              <a:rPr lang="en-IN" sz="2400" dirty="0" err="1"/>
              <a:t>bcoz</a:t>
            </a:r>
            <a:r>
              <a:rPr lang="en-IN" sz="2400" dirty="0"/>
              <a:t> we can add V4 to it to make a triad or clique</a:t>
            </a:r>
            <a:r>
              <a:rPr lang="en-IN" dirty="0"/>
              <a:t>  </a:t>
            </a:r>
          </a:p>
        </p:txBody>
      </p:sp>
      <p:sp>
        <p:nvSpPr>
          <p:cNvPr id="7" name="Google Shape;120;p3">
            <a:extLst>
              <a:ext uri="{FF2B5EF4-FFF2-40B4-BE49-F238E27FC236}">
                <a16:creationId xmlns:a16="http://schemas.microsoft.com/office/drawing/2014/main" id="{E108FFAE-0CD5-8E64-F120-A7A15CCAB947}"/>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Maximum and Maximal Clique </a:t>
            </a:r>
            <a:endParaRPr dirty="0"/>
          </a:p>
        </p:txBody>
      </p:sp>
      <p:cxnSp>
        <p:nvCxnSpPr>
          <p:cNvPr id="9" name="Google Shape;122;p3">
            <a:extLst>
              <a:ext uri="{FF2B5EF4-FFF2-40B4-BE49-F238E27FC236}">
                <a16:creationId xmlns:a16="http://schemas.microsoft.com/office/drawing/2014/main" id="{A07FF197-60C3-BBB2-834B-BAD26C9E8F0F}"/>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Google Shape;123;p3">
            <a:extLst>
              <a:ext uri="{FF2B5EF4-FFF2-40B4-BE49-F238E27FC236}">
                <a16:creationId xmlns:a16="http://schemas.microsoft.com/office/drawing/2014/main" id="{9B37BC2B-D66E-1225-902A-2A9DAB8926FE}"/>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2" name="Picture 1">
            <a:extLst>
              <a:ext uri="{FF2B5EF4-FFF2-40B4-BE49-F238E27FC236}">
                <a16:creationId xmlns:a16="http://schemas.microsoft.com/office/drawing/2014/main" id="{5A493D36-1A5C-9947-3372-994691F1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42869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Issues with clique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331B355B-6501-4476-AE12-C37511DEECF5}"/>
              </a:ext>
            </a:extLst>
          </p:cNvPr>
          <p:cNvSpPr txBox="1">
            <a:spLocks/>
          </p:cNvSpPr>
          <p:nvPr/>
        </p:nvSpPr>
        <p:spPr>
          <a:xfrm>
            <a:off x="274320" y="1539240"/>
            <a:ext cx="9093200"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Recap : Insisting that </a:t>
            </a:r>
            <a:r>
              <a:rPr lang="en-US" dirty="0">
                <a:solidFill>
                  <a:srgbClr val="0000FF"/>
                </a:solidFill>
              </a:rPr>
              <a:t>every member of a clique be connected to every other member </a:t>
            </a:r>
            <a:r>
              <a:rPr lang="en-US" dirty="0"/>
              <a:t>is a </a:t>
            </a:r>
            <a:r>
              <a:rPr lang="en-US" b="1" dirty="0"/>
              <a:t>very rigid definition</a:t>
            </a:r>
            <a:r>
              <a:rPr lang="en-US" dirty="0"/>
              <a:t> of what we mean by a group. </a:t>
            </a:r>
          </a:p>
          <a:p>
            <a:pPr algn="just"/>
            <a:endParaRPr lang="en-US" dirty="0"/>
          </a:p>
          <a:p>
            <a:pPr algn="just"/>
            <a:r>
              <a:rPr lang="en-US" dirty="0"/>
              <a:t>There are a </a:t>
            </a:r>
            <a:r>
              <a:rPr lang="en-US" dirty="0">
                <a:solidFill>
                  <a:srgbClr val="0000FF"/>
                </a:solidFill>
              </a:rPr>
              <a:t>number of ways in which this restriction could be </a:t>
            </a:r>
            <a:r>
              <a:rPr lang="en-US" b="1" dirty="0">
                <a:solidFill>
                  <a:srgbClr val="0000FF"/>
                </a:solidFill>
              </a:rPr>
              <a:t>relaxed</a:t>
            </a:r>
            <a:r>
              <a:rPr lang="en-US" dirty="0"/>
              <a:t>. </a:t>
            </a:r>
            <a:r>
              <a:rPr lang="en-US" b="1" dirty="0"/>
              <a:t>Two major approaches </a:t>
            </a:r>
            <a:r>
              <a:rPr lang="en-US" dirty="0"/>
              <a:t>are </a:t>
            </a:r>
          </a:p>
          <a:p>
            <a:pPr lvl="1" algn="just"/>
            <a:r>
              <a:rPr lang="en-US" dirty="0"/>
              <a:t>the </a:t>
            </a:r>
            <a:r>
              <a:rPr lang="en-US" b="1" dirty="0"/>
              <a:t>N-clique/N-clan </a:t>
            </a:r>
            <a:r>
              <a:rPr lang="en-US" dirty="0"/>
              <a:t>(in terms of </a:t>
            </a:r>
            <a:r>
              <a:rPr lang="en-US" b="1" dirty="0"/>
              <a:t>the link between 2 members</a:t>
            </a:r>
            <a:r>
              <a:rPr lang="en-US" dirty="0"/>
              <a:t>) approach </a:t>
            </a:r>
          </a:p>
          <a:p>
            <a:pPr lvl="1" algn="just"/>
            <a:r>
              <a:rPr lang="en-US" dirty="0"/>
              <a:t>the </a:t>
            </a:r>
            <a:r>
              <a:rPr lang="en-US" b="1" dirty="0"/>
              <a:t>k-plex/k-core approach </a:t>
            </a:r>
            <a:r>
              <a:rPr lang="en-US" dirty="0"/>
              <a:t>(in terms of </a:t>
            </a:r>
            <a:r>
              <a:rPr lang="en-US" b="1" dirty="0"/>
              <a:t># of members a member is connected with)</a:t>
            </a:r>
            <a:endParaRPr lang="en-US" dirty="0"/>
          </a:p>
          <a:p>
            <a:endParaRPr lang="en-IN" dirty="0"/>
          </a:p>
        </p:txBody>
      </p:sp>
      <p:pic>
        <p:nvPicPr>
          <p:cNvPr id="3" name="Picture 2">
            <a:extLst>
              <a:ext uri="{FF2B5EF4-FFF2-40B4-BE49-F238E27FC236}">
                <a16:creationId xmlns:a16="http://schemas.microsoft.com/office/drawing/2014/main" id="{07B7B208-E728-733F-5314-0925B8758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1649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N-Clique or K-Clique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Freeform: Shape 8">
            <a:extLst>
              <a:ext uri="{FF2B5EF4-FFF2-40B4-BE49-F238E27FC236}">
                <a16:creationId xmlns:a16="http://schemas.microsoft.com/office/drawing/2014/main" id="{1F7E243C-895D-494A-84B1-8F6B4C048DE3}"/>
              </a:ext>
            </a:extLst>
          </p:cNvPr>
          <p:cNvSpPr/>
          <p:nvPr/>
        </p:nvSpPr>
        <p:spPr>
          <a:xfrm>
            <a:off x="120133" y="3828751"/>
            <a:ext cx="4021585" cy="2512380"/>
          </a:xfrm>
          <a:custGeom>
            <a:avLst/>
            <a:gdLst>
              <a:gd name="connsiteX0" fmla="*/ 337352 w 4021585"/>
              <a:gd name="connsiteY0" fmla="*/ 301841 h 2512380"/>
              <a:gd name="connsiteX1" fmla="*/ 301841 w 4021585"/>
              <a:gd name="connsiteY1" fmla="*/ 346229 h 2512380"/>
              <a:gd name="connsiteX2" fmla="*/ 257453 w 4021585"/>
              <a:gd name="connsiteY2" fmla="*/ 417250 h 2512380"/>
              <a:gd name="connsiteX3" fmla="*/ 230820 w 4021585"/>
              <a:gd name="connsiteY3" fmla="*/ 452761 h 2512380"/>
              <a:gd name="connsiteX4" fmla="*/ 177554 w 4021585"/>
              <a:gd name="connsiteY4" fmla="*/ 568171 h 2512380"/>
              <a:gd name="connsiteX5" fmla="*/ 142043 w 4021585"/>
              <a:gd name="connsiteY5" fmla="*/ 630314 h 2512380"/>
              <a:gd name="connsiteX6" fmla="*/ 106532 w 4021585"/>
              <a:gd name="connsiteY6" fmla="*/ 710213 h 2512380"/>
              <a:gd name="connsiteX7" fmla="*/ 71022 w 4021585"/>
              <a:gd name="connsiteY7" fmla="*/ 781235 h 2512380"/>
              <a:gd name="connsiteX8" fmla="*/ 26633 w 4021585"/>
              <a:gd name="connsiteY8" fmla="*/ 967666 h 2512380"/>
              <a:gd name="connsiteX9" fmla="*/ 8878 w 4021585"/>
              <a:gd name="connsiteY9" fmla="*/ 1029809 h 2512380"/>
              <a:gd name="connsiteX10" fmla="*/ 0 w 4021585"/>
              <a:gd name="connsiteY10" fmla="*/ 1065320 h 2512380"/>
              <a:gd name="connsiteX11" fmla="*/ 8878 w 4021585"/>
              <a:gd name="connsiteY11" fmla="*/ 1260629 h 2512380"/>
              <a:gd name="connsiteX12" fmla="*/ 44389 w 4021585"/>
              <a:gd name="connsiteY12" fmla="*/ 1313895 h 2512380"/>
              <a:gd name="connsiteX13" fmla="*/ 62144 w 4021585"/>
              <a:gd name="connsiteY13" fmla="*/ 1340528 h 2512380"/>
              <a:gd name="connsiteX14" fmla="*/ 106532 w 4021585"/>
              <a:gd name="connsiteY14" fmla="*/ 1438182 h 2512380"/>
              <a:gd name="connsiteX15" fmla="*/ 124288 w 4021585"/>
              <a:gd name="connsiteY15" fmla="*/ 1526959 h 2512380"/>
              <a:gd name="connsiteX16" fmla="*/ 133165 w 4021585"/>
              <a:gd name="connsiteY16" fmla="*/ 1589103 h 2512380"/>
              <a:gd name="connsiteX17" fmla="*/ 168676 w 4021585"/>
              <a:gd name="connsiteY17" fmla="*/ 1660124 h 2512380"/>
              <a:gd name="connsiteX18" fmla="*/ 177554 w 4021585"/>
              <a:gd name="connsiteY18" fmla="*/ 1722268 h 2512380"/>
              <a:gd name="connsiteX19" fmla="*/ 186431 w 4021585"/>
              <a:gd name="connsiteY19" fmla="*/ 1748901 h 2512380"/>
              <a:gd name="connsiteX20" fmla="*/ 195309 w 4021585"/>
              <a:gd name="connsiteY20" fmla="*/ 1784411 h 2512380"/>
              <a:gd name="connsiteX21" fmla="*/ 213064 w 4021585"/>
              <a:gd name="connsiteY21" fmla="*/ 1837677 h 2512380"/>
              <a:gd name="connsiteX22" fmla="*/ 221942 w 4021585"/>
              <a:gd name="connsiteY22" fmla="*/ 1873188 h 2512380"/>
              <a:gd name="connsiteX23" fmla="*/ 266330 w 4021585"/>
              <a:gd name="connsiteY23" fmla="*/ 1926454 h 2512380"/>
              <a:gd name="connsiteX24" fmla="*/ 292963 w 4021585"/>
              <a:gd name="connsiteY24" fmla="*/ 1979720 h 2512380"/>
              <a:gd name="connsiteX25" fmla="*/ 346229 w 4021585"/>
              <a:gd name="connsiteY25" fmla="*/ 2077375 h 2512380"/>
              <a:gd name="connsiteX26" fmla="*/ 372862 w 4021585"/>
              <a:gd name="connsiteY26" fmla="*/ 2104008 h 2512380"/>
              <a:gd name="connsiteX27" fmla="*/ 399495 w 4021585"/>
              <a:gd name="connsiteY27" fmla="*/ 2121763 h 2512380"/>
              <a:gd name="connsiteX28" fmla="*/ 514905 w 4021585"/>
              <a:gd name="connsiteY28" fmla="*/ 2148396 h 2512380"/>
              <a:gd name="connsiteX29" fmla="*/ 603682 w 4021585"/>
              <a:gd name="connsiteY29" fmla="*/ 2157274 h 2512380"/>
              <a:gd name="connsiteX30" fmla="*/ 665826 w 4021585"/>
              <a:gd name="connsiteY30" fmla="*/ 2175029 h 2512380"/>
              <a:gd name="connsiteX31" fmla="*/ 719092 w 4021585"/>
              <a:gd name="connsiteY31" fmla="*/ 2192784 h 2512380"/>
              <a:gd name="connsiteX32" fmla="*/ 781235 w 4021585"/>
              <a:gd name="connsiteY32" fmla="*/ 2210540 h 2512380"/>
              <a:gd name="connsiteX33" fmla="*/ 807868 w 4021585"/>
              <a:gd name="connsiteY33" fmla="*/ 2201662 h 2512380"/>
              <a:gd name="connsiteX34" fmla="*/ 843379 w 4021585"/>
              <a:gd name="connsiteY34" fmla="*/ 2263806 h 2512380"/>
              <a:gd name="connsiteX35" fmla="*/ 861134 w 4021585"/>
              <a:gd name="connsiteY35" fmla="*/ 2290439 h 2512380"/>
              <a:gd name="connsiteX36" fmla="*/ 878890 w 4021585"/>
              <a:gd name="connsiteY36" fmla="*/ 2343705 h 2512380"/>
              <a:gd name="connsiteX37" fmla="*/ 914400 w 4021585"/>
              <a:gd name="connsiteY37" fmla="*/ 2379215 h 2512380"/>
              <a:gd name="connsiteX38" fmla="*/ 949911 w 4021585"/>
              <a:gd name="connsiteY38" fmla="*/ 2432481 h 2512380"/>
              <a:gd name="connsiteX39" fmla="*/ 1020932 w 4021585"/>
              <a:gd name="connsiteY39" fmla="*/ 2494625 h 2512380"/>
              <a:gd name="connsiteX40" fmla="*/ 1056443 w 4021585"/>
              <a:gd name="connsiteY40" fmla="*/ 2512380 h 2512380"/>
              <a:gd name="connsiteX41" fmla="*/ 1225119 w 4021585"/>
              <a:gd name="connsiteY41" fmla="*/ 2503503 h 2512380"/>
              <a:gd name="connsiteX42" fmla="*/ 1278385 w 4021585"/>
              <a:gd name="connsiteY42" fmla="*/ 2494625 h 2512380"/>
              <a:gd name="connsiteX43" fmla="*/ 1340528 w 4021585"/>
              <a:gd name="connsiteY43" fmla="*/ 2485747 h 2512380"/>
              <a:gd name="connsiteX44" fmla="*/ 1908699 w 4021585"/>
              <a:gd name="connsiteY44" fmla="*/ 2485747 h 2512380"/>
              <a:gd name="connsiteX45" fmla="*/ 1935332 w 4021585"/>
              <a:gd name="connsiteY45" fmla="*/ 2494625 h 2512380"/>
              <a:gd name="connsiteX46" fmla="*/ 2059620 w 4021585"/>
              <a:gd name="connsiteY46" fmla="*/ 2512380 h 2512380"/>
              <a:gd name="connsiteX47" fmla="*/ 2308194 w 4021585"/>
              <a:gd name="connsiteY47" fmla="*/ 2503503 h 2512380"/>
              <a:gd name="connsiteX48" fmla="*/ 2423604 w 4021585"/>
              <a:gd name="connsiteY48" fmla="*/ 2467992 h 2512380"/>
              <a:gd name="connsiteX49" fmla="*/ 2450237 w 4021585"/>
              <a:gd name="connsiteY49" fmla="*/ 2459114 h 2512380"/>
              <a:gd name="connsiteX50" fmla="*/ 2476870 w 4021585"/>
              <a:gd name="connsiteY50" fmla="*/ 2450237 h 2512380"/>
              <a:gd name="connsiteX51" fmla="*/ 2503503 w 4021585"/>
              <a:gd name="connsiteY51" fmla="*/ 2432481 h 2512380"/>
              <a:gd name="connsiteX52" fmla="*/ 2601158 w 4021585"/>
              <a:gd name="connsiteY52" fmla="*/ 2459114 h 2512380"/>
              <a:gd name="connsiteX53" fmla="*/ 2672179 w 4021585"/>
              <a:gd name="connsiteY53" fmla="*/ 2476870 h 2512380"/>
              <a:gd name="connsiteX54" fmla="*/ 2725445 w 4021585"/>
              <a:gd name="connsiteY54" fmla="*/ 2494625 h 2512380"/>
              <a:gd name="connsiteX55" fmla="*/ 2752078 w 4021585"/>
              <a:gd name="connsiteY55" fmla="*/ 2503503 h 2512380"/>
              <a:gd name="connsiteX56" fmla="*/ 2991775 w 4021585"/>
              <a:gd name="connsiteY56" fmla="*/ 2485747 h 2512380"/>
              <a:gd name="connsiteX57" fmla="*/ 3018408 w 4021585"/>
              <a:gd name="connsiteY57" fmla="*/ 2476870 h 2512380"/>
              <a:gd name="connsiteX58" fmla="*/ 3053919 w 4021585"/>
              <a:gd name="connsiteY58" fmla="*/ 2467992 h 2512380"/>
              <a:gd name="connsiteX59" fmla="*/ 3133818 w 4021585"/>
              <a:gd name="connsiteY59" fmla="*/ 2379215 h 2512380"/>
              <a:gd name="connsiteX60" fmla="*/ 3231472 w 4021585"/>
              <a:gd name="connsiteY60" fmla="*/ 2325949 h 2512380"/>
              <a:gd name="connsiteX61" fmla="*/ 3266983 w 4021585"/>
              <a:gd name="connsiteY61" fmla="*/ 2290439 h 2512380"/>
              <a:gd name="connsiteX62" fmla="*/ 3293616 w 4021585"/>
              <a:gd name="connsiteY62" fmla="*/ 2281561 h 2512380"/>
              <a:gd name="connsiteX63" fmla="*/ 3355759 w 4021585"/>
              <a:gd name="connsiteY63" fmla="*/ 2246050 h 2512380"/>
              <a:gd name="connsiteX64" fmla="*/ 3391270 w 4021585"/>
              <a:gd name="connsiteY64" fmla="*/ 2228295 h 2512380"/>
              <a:gd name="connsiteX65" fmla="*/ 3417903 w 4021585"/>
              <a:gd name="connsiteY65" fmla="*/ 2210540 h 2512380"/>
              <a:gd name="connsiteX66" fmla="*/ 3480047 w 4021585"/>
              <a:gd name="connsiteY66" fmla="*/ 2183907 h 2512380"/>
              <a:gd name="connsiteX67" fmla="*/ 3551068 w 4021585"/>
              <a:gd name="connsiteY67" fmla="*/ 2175029 h 2512380"/>
              <a:gd name="connsiteX68" fmla="*/ 3613212 w 4021585"/>
              <a:gd name="connsiteY68" fmla="*/ 2166151 h 2512380"/>
              <a:gd name="connsiteX69" fmla="*/ 4021585 w 4021585"/>
              <a:gd name="connsiteY69" fmla="*/ 2139518 h 2512380"/>
              <a:gd name="connsiteX70" fmla="*/ 4003829 w 4021585"/>
              <a:gd name="connsiteY70" fmla="*/ 2086252 h 2512380"/>
              <a:gd name="connsiteX71" fmla="*/ 3906175 w 4021585"/>
              <a:gd name="connsiteY71" fmla="*/ 1935332 h 2512380"/>
              <a:gd name="connsiteX72" fmla="*/ 3835154 w 4021585"/>
              <a:gd name="connsiteY72" fmla="*/ 1864310 h 2512380"/>
              <a:gd name="connsiteX73" fmla="*/ 3755255 w 4021585"/>
              <a:gd name="connsiteY73" fmla="*/ 1802167 h 2512380"/>
              <a:gd name="connsiteX74" fmla="*/ 3675356 w 4021585"/>
              <a:gd name="connsiteY74" fmla="*/ 1722268 h 2512380"/>
              <a:gd name="connsiteX75" fmla="*/ 3648723 w 4021585"/>
              <a:gd name="connsiteY75" fmla="*/ 1695635 h 2512380"/>
              <a:gd name="connsiteX76" fmla="*/ 3622090 w 4021585"/>
              <a:gd name="connsiteY76" fmla="*/ 1669002 h 2512380"/>
              <a:gd name="connsiteX77" fmla="*/ 3604334 w 4021585"/>
              <a:gd name="connsiteY77" fmla="*/ 1642369 h 2512380"/>
              <a:gd name="connsiteX78" fmla="*/ 3577701 w 4021585"/>
              <a:gd name="connsiteY78" fmla="*/ 1633491 h 2512380"/>
              <a:gd name="connsiteX79" fmla="*/ 3524435 w 4021585"/>
              <a:gd name="connsiteY79" fmla="*/ 1597980 h 2512380"/>
              <a:gd name="connsiteX80" fmla="*/ 3497802 w 4021585"/>
              <a:gd name="connsiteY80" fmla="*/ 1589103 h 2512380"/>
              <a:gd name="connsiteX81" fmla="*/ 3462292 w 4021585"/>
              <a:gd name="connsiteY81" fmla="*/ 1571347 h 2512380"/>
              <a:gd name="connsiteX82" fmla="*/ 3417903 w 4021585"/>
              <a:gd name="connsiteY82" fmla="*/ 1562470 h 2512380"/>
              <a:gd name="connsiteX83" fmla="*/ 3338004 w 4021585"/>
              <a:gd name="connsiteY83" fmla="*/ 1544714 h 2512380"/>
              <a:gd name="connsiteX84" fmla="*/ 3124940 w 4021585"/>
              <a:gd name="connsiteY84" fmla="*/ 1526959 h 2512380"/>
              <a:gd name="connsiteX85" fmla="*/ 3098307 w 4021585"/>
              <a:gd name="connsiteY85" fmla="*/ 1509204 h 2512380"/>
              <a:gd name="connsiteX86" fmla="*/ 3124940 w 4021585"/>
              <a:gd name="connsiteY86" fmla="*/ 1491448 h 2512380"/>
              <a:gd name="connsiteX87" fmla="*/ 3160451 w 4021585"/>
              <a:gd name="connsiteY87" fmla="*/ 1464815 h 2512380"/>
              <a:gd name="connsiteX88" fmla="*/ 3249227 w 4021585"/>
              <a:gd name="connsiteY88" fmla="*/ 1438182 h 2512380"/>
              <a:gd name="connsiteX89" fmla="*/ 3302493 w 4021585"/>
              <a:gd name="connsiteY89" fmla="*/ 1402672 h 2512380"/>
              <a:gd name="connsiteX90" fmla="*/ 3355759 w 4021585"/>
              <a:gd name="connsiteY90" fmla="*/ 1376039 h 2512380"/>
              <a:gd name="connsiteX91" fmla="*/ 3409026 w 4021585"/>
              <a:gd name="connsiteY91" fmla="*/ 1367161 h 2512380"/>
              <a:gd name="connsiteX92" fmla="*/ 3488925 w 4021585"/>
              <a:gd name="connsiteY92" fmla="*/ 1340528 h 2512380"/>
              <a:gd name="connsiteX93" fmla="*/ 3515558 w 4021585"/>
              <a:gd name="connsiteY93" fmla="*/ 1331650 h 2512380"/>
              <a:gd name="connsiteX94" fmla="*/ 3515558 w 4021585"/>
              <a:gd name="connsiteY94" fmla="*/ 1207363 h 2512380"/>
              <a:gd name="connsiteX95" fmla="*/ 3497802 w 4021585"/>
              <a:gd name="connsiteY95" fmla="*/ 1180730 h 2512380"/>
              <a:gd name="connsiteX96" fmla="*/ 3471169 w 4021585"/>
              <a:gd name="connsiteY96" fmla="*/ 1100831 h 2512380"/>
              <a:gd name="connsiteX97" fmla="*/ 3462292 w 4021585"/>
              <a:gd name="connsiteY97" fmla="*/ 1056442 h 2512380"/>
              <a:gd name="connsiteX98" fmla="*/ 3444536 w 4021585"/>
              <a:gd name="connsiteY98" fmla="*/ 1012054 h 2512380"/>
              <a:gd name="connsiteX99" fmla="*/ 3435659 w 4021585"/>
              <a:gd name="connsiteY99" fmla="*/ 941033 h 2512380"/>
              <a:gd name="connsiteX100" fmla="*/ 3426781 w 4021585"/>
              <a:gd name="connsiteY100" fmla="*/ 843378 h 2512380"/>
              <a:gd name="connsiteX101" fmla="*/ 3417903 w 4021585"/>
              <a:gd name="connsiteY101" fmla="*/ 798990 h 2512380"/>
              <a:gd name="connsiteX102" fmla="*/ 3426781 w 4021585"/>
              <a:gd name="connsiteY102" fmla="*/ 656947 h 2512380"/>
              <a:gd name="connsiteX103" fmla="*/ 3435659 w 4021585"/>
              <a:gd name="connsiteY103" fmla="*/ 621437 h 2512380"/>
              <a:gd name="connsiteX104" fmla="*/ 3462292 w 4021585"/>
              <a:gd name="connsiteY104" fmla="*/ 577048 h 2512380"/>
              <a:gd name="connsiteX105" fmla="*/ 3480047 w 4021585"/>
              <a:gd name="connsiteY105" fmla="*/ 523782 h 2512380"/>
              <a:gd name="connsiteX106" fmla="*/ 3497802 w 4021585"/>
              <a:gd name="connsiteY106" fmla="*/ 452761 h 2512380"/>
              <a:gd name="connsiteX107" fmla="*/ 3488925 w 4021585"/>
              <a:gd name="connsiteY107" fmla="*/ 213064 h 2512380"/>
              <a:gd name="connsiteX108" fmla="*/ 3453414 w 4021585"/>
              <a:gd name="connsiteY108" fmla="*/ 133165 h 2512380"/>
              <a:gd name="connsiteX109" fmla="*/ 3382393 w 4021585"/>
              <a:gd name="connsiteY109" fmla="*/ 79899 h 2512380"/>
              <a:gd name="connsiteX110" fmla="*/ 3320249 w 4021585"/>
              <a:gd name="connsiteY110" fmla="*/ 44388 h 2512380"/>
              <a:gd name="connsiteX111" fmla="*/ 3266983 w 4021585"/>
              <a:gd name="connsiteY111" fmla="*/ 26633 h 2512380"/>
              <a:gd name="connsiteX112" fmla="*/ 3240350 w 4021585"/>
              <a:gd name="connsiteY112" fmla="*/ 8877 h 2512380"/>
              <a:gd name="connsiteX113" fmla="*/ 3204839 w 4021585"/>
              <a:gd name="connsiteY113" fmla="*/ 0 h 2512380"/>
              <a:gd name="connsiteX114" fmla="*/ 2902998 w 4021585"/>
              <a:gd name="connsiteY114" fmla="*/ 8877 h 2512380"/>
              <a:gd name="connsiteX115" fmla="*/ 2760956 w 4021585"/>
              <a:gd name="connsiteY115" fmla="*/ 26633 h 2512380"/>
              <a:gd name="connsiteX116" fmla="*/ 2663301 w 4021585"/>
              <a:gd name="connsiteY116" fmla="*/ 44388 h 2512380"/>
              <a:gd name="connsiteX117" fmla="*/ 2601158 w 4021585"/>
              <a:gd name="connsiteY117" fmla="*/ 53266 h 2512380"/>
              <a:gd name="connsiteX118" fmla="*/ 2299317 w 4021585"/>
              <a:gd name="connsiteY118" fmla="*/ 62143 h 2512380"/>
              <a:gd name="connsiteX119" fmla="*/ 2254928 w 4021585"/>
              <a:gd name="connsiteY119" fmla="*/ 79899 h 2512380"/>
              <a:gd name="connsiteX120" fmla="*/ 2183907 w 4021585"/>
              <a:gd name="connsiteY120" fmla="*/ 97654 h 2512380"/>
              <a:gd name="connsiteX121" fmla="*/ 2104008 w 4021585"/>
              <a:gd name="connsiteY121" fmla="*/ 115409 h 2512380"/>
              <a:gd name="connsiteX122" fmla="*/ 2050742 w 4021585"/>
              <a:gd name="connsiteY122" fmla="*/ 124287 h 2512380"/>
              <a:gd name="connsiteX123" fmla="*/ 2024109 w 4021585"/>
              <a:gd name="connsiteY123" fmla="*/ 133165 h 2512380"/>
              <a:gd name="connsiteX124" fmla="*/ 1961965 w 4021585"/>
              <a:gd name="connsiteY124" fmla="*/ 142042 h 2512380"/>
              <a:gd name="connsiteX125" fmla="*/ 1926455 w 4021585"/>
              <a:gd name="connsiteY125" fmla="*/ 150920 h 2512380"/>
              <a:gd name="connsiteX126" fmla="*/ 1775534 w 4021585"/>
              <a:gd name="connsiteY126" fmla="*/ 159798 h 2512380"/>
              <a:gd name="connsiteX127" fmla="*/ 1597981 w 4021585"/>
              <a:gd name="connsiteY127" fmla="*/ 150920 h 2512380"/>
              <a:gd name="connsiteX128" fmla="*/ 1571348 w 4021585"/>
              <a:gd name="connsiteY128" fmla="*/ 133165 h 2512380"/>
              <a:gd name="connsiteX129" fmla="*/ 1518082 w 4021585"/>
              <a:gd name="connsiteY129" fmla="*/ 115409 h 2512380"/>
              <a:gd name="connsiteX130" fmla="*/ 1376039 w 4021585"/>
              <a:gd name="connsiteY130" fmla="*/ 97654 h 2512380"/>
              <a:gd name="connsiteX131" fmla="*/ 1313895 w 4021585"/>
              <a:gd name="connsiteY131" fmla="*/ 88776 h 2512380"/>
              <a:gd name="connsiteX132" fmla="*/ 1242874 w 4021585"/>
              <a:gd name="connsiteY132" fmla="*/ 79899 h 2512380"/>
              <a:gd name="connsiteX133" fmla="*/ 1029810 w 4021585"/>
              <a:gd name="connsiteY133" fmla="*/ 53266 h 2512380"/>
              <a:gd name="connsiteX134" fmla="*/ 896645 w 4021585"/>
              <a:gd name="connsiteY134" fmla="*/ 26633 h 2512380"/>
              <a:gd name="connsiteX135" fmla="*/ 861134 w 4021585"/>
              <a:gd name="connsiteY135" fmla="*/ 17755 h 2512380"/>
              <a:gd name="connsiteX136" fmla="*/ 621437 w 4021585"/>
              <a:gd name="connsiteY136" fmla="*/ 53266 h 2512380"/>
              <a:gd name="connsiteX137" fmla="*/ 568171 w 4021585"/>
              <a:gd name="connsiteY137" fmla="*/ 88776 h 2512380"/>
              <a:gd name="connsiteX138" fmla="*/ 550416 w 4021585"/>
              <a:gd name="connsiteY138" fmla="*/ 106532 h 2512380"/>
              <a:gd name="connsiteX139" fmla="*/ 497150 w 4021585"/>
              <a:gd name="connsiteY139" fmla="*/ 142042 h 2512380"/>
              <a:gd name="connsiteX140" fmla="*/ 470517 w 4021585"/>
              <a:gd name="connsiteY140" fmla="*/ 159798 h 2512380"/>
              <a:gd name="connsiteX141" fmla="*/ 443884 w 4021585"/>
              <a:gd name="connsiteY141" fmla="*/ 177553 h 2512380"/>
              <a:gd name="connsiteX142" fmla="*/ 408373 w 4021585"/>
              <a:gd name="connsiteY142" fmla="*/ 213064 h 2512380"/>
              <a:gd name="connsiteX143" fmla="*/ 372862 w 4021585"/>
              <a:gd name="connsiteY143" fmla="*/ 257452 h 2512380"/>
              <a:gd name="connsiteX144" fmla="*/ 337352 w 4021585"/>
              <a:gd name="connsiteY144" fmla="*/ 301841 h 251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021585" h="2512380">
                <a:moveTo>
                  <a:pt x="337352" y="301841"/>
                </a:moveTo>
                <a:cubicBezTo>
                  <a:pt x="325515" y="316637"/>
                  <a:pt x="312627" y="330650"/>
                  <a:pt x="301841" y="346229"/>
                </a:cubicBezTo>
                <a:cubicBezTo>
                  <a:pt x="285950" y="369182"/>
                  <a:pt x="274203" y="394916"/>
                  <a:pt x="257453" y="417250"/>
                </a:cubicBezTo>
                <a:cubicBezTo>
                  <a:pt x="248575" y="429087"/>
                  <a:pt x="238433" y="440073"/>
                  <a:pt x="230820" y="452761"/>
                </a:cubicBezTo>
                <a:cubicBezTo>
                  <a:pt x="200470" y="503344"/>
                  <a:pt x="204784" y="513712"/>
                  <a:pt x="177554" y="568171"/>
                </a:cubicBezTo>
                <a:cubicBezTo>
                  <a:pt x="166884" y="589510"/>
                  <a:pt x="152713" y="608975"/>
                  <a:pt x="142043" y="630314"/>
                </a:cubicBezTo>
                <a:cubicBezTo>
                  <a:pt x="129009" y="656382"/>
                  <a:pt x="118942" y="683842"/>
                  <a:pt x="106532" y="710213"/>
                </a:cubicBezTo>
                <a:cubicBezTo>
                  <a:pt x="95262" y="734162"/>
                  <a:pt x="80067" y="756360"/>
                  <a:pt x="71022" y="781235"/>
                </a:cubicBezTo>
                <a:cubicBezTo>
                  <a:pt x="8379" y="953503"/>
                  <a:pt x="51989" y="849337"/>
                  <a:pt x="26633" y="967666"/>
                </a:cubicBezTo>
                <a:cubicBezTo>
                  <a:pt x="22119" y="988731"/>
                  <a:pt x="14546" y="1009025"/>
                  <a:pt x="8878" y="1029809"/>
                </a:cubicBezTo>
                <a:cubicBezTo>
                  <a:pt x="5668" y="1041580"/>
                  <a:pt x="2959" y="1053483"/>
                  <a:pt x="0" y="1065320"/>
                </a:cubicBezTo>
                <a:cubicBezTo>
                  <a:pt x="2959" y="1130423"/>
                  <a:pt x="3681" y="1195666"/>
                  <a:pt x="8878" y="1260629"/>
                </a:cubicBezTo>
                <a:cubicBezTo>
                  <a:pt x="11363" y="1291694"/>
                  <a:pt x="25042" y="1290679"/>
                  <a:pt x="44389" y="1313895"/>
                </a:cubicBezTo>
                <a:cubicBezTo>
                  <a:pt x="51219" y="1322092"/>
                  <a:pt x="56489" y="1331480"/>
                  <a:pt x="62144" y="1340528"/>
                </a:cubicBezTo>
                <a:cubicBezTo>
                  <a:pt x="85108" y="1377271"/>
                  <a:pt x="97745" y="1394246"/>
                  <a:pt x="106532" y="1438182"/>
                </a:cubicBezTo>
                <a:cubicBezTo>
                  <a:pt x="112451" y="1467774"/>
                  <a:pt x="120020" y="1497084"/>
                  <a:pt x="124288" y="1526959"/>
                </a:cubicBezTo>
                <a:cubicBezTo>
                  <a:pt x="127247" y="1547674"/>
                  <a:pt x="126548" y="1569252"/>
                  <a:pt x="133165" y="1589103"/>
                </a:cubicBezTo>
                <a:cubicBezTo>
                  <a:pt x="141535" y="1614213"/>
                  <a:pt x="156839" y="1636450"/>
                  <a:pt x="168676" y="1660124"/>
                </a:cubicBezTo>
                <a:cubicBezTo>
                  <a:pt x="171635" y="1680839"/>
                  <a:pt x="173450" y="1701749"/>
                  <a:pt x="177554" y="1722268"/>
                </a:cubicBezTo>
                <a:cubicBezTo>
                  <a:pt x="179389" y="1731444"/>
                  <a:pt x="183860" y="1739903"/>
                  <a:pt x="186431" y="1748901"/>
                </a:cubicBezTo>
                <a:cubicBezTo>
                  <a:pt x="189783" y="1760633"/>
                  <a:pt x="191803" y="1772725"/>
                  <a:pt x="195309" y="1784411"/>
                </a:cubicBezTo>
                <a:cubicBezTo>
                  <a:pt x="200687" y="1802337"/>
                  <a:pt x="208525" y="1819520"/>
                  <a:pt x="213064" y="1837677"/>
                </a:cubicBezTo>
                <a:cubicBezTo>
                  <a:pt x="216023" y="1849514"/>
                  <a:pt x="217136" y="1861973"/>
                  <a:pt x="221942" y="1873188"/>
                </a:cubicBezTo>
                <a:cubicBezTo>
                  <a:pt x="231212" y="1894818"/>
                  <a:pt x="250331" y="1910455"/>
                  <a:pt x="266330" y="1926454"/>
                </a:cubicBezTo>
                <a:cubicBezTo>
                  <a:pt x="284332" y="1980459"/>
                  <a:pt x="263461" y="1925632"/>
                  <a:pt x="292963" y="1979720"/>
                </a:cubicBezTo>
                <a:cubicBezTo>
                  <a:pt x="305727" y="2003121"/>
                  <a:pt x="324885" y="2051762"/>
                  <a:pt x="346229" y="2077375"/>
                </a:cubicBezTo>
                <a:cubicBezTo>
                  <a:pt x="354266" y="2087020"/>
                  <a:pt x="363217" y="2095971"/>
                  <a:pt x="372862" y="2104008"/>
                </a:cubicBezTo>
                <a:cubicBezTo>
                  <a:pt x="381059" y="2110838"/>
                  <a:pt x="389745" y="2117430"/>
                  <a:pt x="399495" y="2121763"/>
                </a:cubicBezTo>
                <a:cubicBezTo>
                  <a:pt x="442185" y="2140736"/>
                  <a:pt x="468252" y="2142907"/>
                  <a:pt x="514905" y="2148396"/>
                </a:cubicBezTo>
                <a:cubicBezTo>
                  <a:pt x="544441" y="2151871"/>
                  <a:pt x="574090" y="2154315"/>
                  <a:pt x="603682" y="2157274"/>
                </a:cubicBezTo>
                <a:cubicBezTo>
                  <a:pt x="624397" y="2163192"/>
                  <a:pt x="645235" y="2168693"/>
                  <a:pt x="665826" y="2175029"/>
                </a:cubicBezTo>
                <a:cubicBezTo>
                  <a:pt x="683714" y="2180533"/>
                  <a:pt x="701166" y="2187406"/>
                  <a:pt x="719092" y="2192784"/>
                </a:cubicBezTo>
                <a:cubicBezTo>
                  <a:pt x="830527" y="2226215"/>
                  <a:pt x="691757" y="2180713"/>
                  <a:pt x="781235" y="2210540"/>
                </a:cubicBezTo>
                <a:cubicBezTo>
                  <a:pt x="790113" y="2207581"/>
                  <a:pt x="799498" y="2197477"/>
                  <a:pt x="807868" y="2201662"/>
                </a:cubicBezTo>
                <a:cubicBezTo>
                  <a:pt x="836489" y="2215972"/>
                  <a:pt x="832116" y="2241279"/>
                  <a:pt x="843379" y="2263806"/>
                </a:cubicBezTo>
                <a:cubicBezTo>
                  <a:pt x="848151" y="2273349"/>
                  <a:pt x="856801" y="2280689"/>
                  <a:pt x="861134" y="2290439"/>
                </a:cubicBezTo>
                <a:cubicBezTo>
                  <a:pt x="868735" y="2307542"/>
                  <a:pt x="869261" y="2327656"/>
                  <a:pt x="878890" y="2343705"/>
                </a:cubicBezTo>
                <a:cubicBezTo>
                  <a:pt x="887502" y="2358059"/>
                  <a:pt x="903943" y="2366144"/>
                  <a:pt x="914400" y="2379215"/>
                </a:cubicBezTo>
                <a:cubicBezTo>
                  <a:pt x="927731" y="2395878"/>
                  <a:pt x="934822" y="2417392"/>
                  <a:pt x="949911" y="2432481"/>
                </a:cubicBezTo>
                <a:cubicBezTo>
                  <a:pt x="982650" y="2465221"/>
                  <a:pt x="986675" y="2475050"/>
                  <a:pt x="1020932" y="2494625"/>
                </a:cubicBezTo>
                <a:cubicBezTo>
                  <a:pt x="1032422" y="2501191"/>
                  <a:pt x="1044606" y="2506462"/>
                  <a:pt x="1056443" y="2512380"/>
                </a:cubicBezTo>
                <a:cubicBezTo>
                  <a:pt x="1112668" y="2509421"/>
                  <a:pt x="1168995" y="2507993"/>
                  <a:pt x="1225119" y="2503503"/>
                </a:cubicBezTo>
                <a:cubicBezTo>
                  <a:pt x="1243062" y="2502068"/>
                  <a:pt x="1260594" y="2497362"/>
                  <a:pt x="1278385" y="2494625"/>
                </a:cubicBezTo>
                <a:cubicBezTo>
                  <a:pt x="1299066" y="2491443"/>
                  <a:pt x="1319814" y="2488706"/>
                  <a:pt x="1340528" y="2485747"/>
                </a:cubicBezTo>
                <a:cubicBezTo>
                  <a:pt x="1537271" y="2420171"/>
                  <a:pt x="1380256" y="2469233"/>
                  <a:pt x="1908699" y="2485747"/>
                </a:cubicBezTo>
                <a:cubicBezTo>
                  <a:pt x="1918052" y="2486039"/>
                  <a:pt x="1926116" y="2492999"/>
                  <a:pt x="1935332" y="2494625"/>
                </a:cubicBezTo>
                <a:cubicBezTo>
                  <a:pt x="1976545" y="2501898"/>
                  <a:pt x="2059620" y="2512380"/>
                  <a:pt x="2059620" y="2512380"/>
                </a:cubicBezTo>
                <a:cubicBezTo>
                  <a:pt x="2142478" y="2509421"/>
                  <a:pt x="2225586" y="2510584"/>
                  <a:pt x="2308194" y="2503503"/>
                </a:cubicBezTo>
                <a:cubicBezTo>
                  <a:pt x="2323600" y="2502182"/>
                  <a:pt x="2406136" y="2473815"/>
                  <a:pt x="2423604" y="2467992"/>
                </a:cubicBezTo>
                <a:lnTo>
                  <a:pt x="2450237" y="2459114"/>
                </a:lnTo>
                <a:lnTo>
                  <a:pt x="2476870" y="2450237"/>
                </a:lnTo>
                <a:cubicBezTo>
                  <a:pt x="2485748" y="2444318"/>
                  <a:pt x="2492886" y="2433543"/>
                  <a:pt x="2503503" y="2432481"/>
                </a:cubicBezTo>
                <a:cubicBezTo>
                  <a:pt x="2555760" y="2427255"/>
                  <a:pt x="2561470" y="2442105"/>
                  <a:pt x="2601158" y="2459114"/>
                </a:cubicBezTo>
                <a:cubicBezTo>
                  <a:pt x="2632586" y="2472583"/>
                  <a:pt x="2633964" y="2466448"/>
                  <a:pt x="2672179" y="2476870"/>
                </a:cubicBezTo>
                <a:cubicBezTo>
                  <a:pt x="2690235" y="2481794"/>
                  <a:pt x="2707690" y="2488707"/>
                  <a:pt x="2725445" y="2494625"/>
                </a:cubicBezTo>
                <a:lnTo>
                  <a:pt x="2752078" y="2503503"/>
                </a:lnTo>
                <a:cubicBezTo>
                  <a:pt x="2806331" y="2500489"/>
                  <a:pt x="2925309" y="2496824"/>
                  <a:pt x="2991775" y="2485747"/>
                </a:cubicBezTo>
                <a:cubicBezTo>
                  <a:pt x="3001005" y="2484209"/>
                  <a:pt x="3009410" y="2479441"/>
                  <a:pt x="3018408" y="2476870"/>
                </a:cubicBezTo>
                <a:cubicBezTo>
                  <a:pt x="3030140" y="2473518"/>
                  <a:pt x="3042082" y="2470951"/>
                  <a:pt x="3053919" y="2467992"/>
                </a:cubicBezTo>
                <a:cubicBezTo>
                  <a:pt x="3075233" y="2436020"/>
                  <a:pt x="3098973" y="2396638"/>
                  <a:pt x="3133818" y="2379215"/>
                </a:cubicBezTo>
                <a:cubicBezTo>
                  <a:pt x="3157304" y="2367472"/>
                  <a:pt x="3209363" y="2343145"/>
                  <a:pt x="3231472" y="2325949"/>
                </a:cubicBezTo>
                <a:cubicBezTo>
                  <a:pt x="3244686" y="2315672"/>
                  <a:pt x="3253361" y="2300169"/>
                  <a:pt x="3266983" y="2290439"/>
                </a:cubicBezTo>
                <a:cubicBezTo>
                  <a:pt x="3274598" y="2285000"/>
                  <a:pt x="3285015" y="2285247"/>
                  <a:pt x="3293616" y="2281561"/>
                </a:cubicBezTo>
                <a:cubicBezTo>
                  <a:pt x="3347279" y="2258563"/>
                  <a:pt x="3311174" y="2271527"/>
                  <a:pt x="3355759" y="2246050"/>
                </a:cubicBezTo>
                <a:cubicBezTo>
                  <a:pt x="3367249" y="2239484"/>
                  <a:pt x="3379780" y="2234861"/>
                  <a:pt x="3391270" y="2228295"/>
                </a:cubicBezTo>
                <a:cubicBezTo>
                  <a:pt x="3400534" y="2223002"/>
                  <a:pt x="3408639" y="2215834"/>
                  <a:pt x="3417903" y="2210540"/>
                </a:cubicBezTo>
                <a:cubicBezTo>
                  <a:pt x="3432191" y="2202375"/>
                  <a:pt x="3461784" y="2187228"/>
                  <a:pt x="3480047" y="2183907"/>
                </a:cubicBezTo>
                <a:cubicBezTo>
                  <a:pt x="3503520" y="2179639"/>
                  <a:pt x="3527419" y="2178182"/>
                  <a:pt x="3551068" y="2175029"/>
                </a:cubicBezTo>
                <a:cubicBezTo>
                  <a:pt x="3571809" y="2172263"/>
                  <a:pt x="3592346" y="2167726"/>
                  <a:pt x="3613212" y="2166151"/>
                </a:cubicBezTo>
                <a:cubicBezTo>
                  <a:pt x="3749239" y="2155885"/>
                  <a:pt x="3885461" y="2148396"/>
                  <a:pt x="4021585" y="2139518"/>
                </a:cubicBezTo>
                <a:cubicBezTo>
                  <a:pt x="4015666" y="2121763"/>
                  <a:pt x="4011744" y="2103212"/>
                  <a:pt x="4003829" y="2086252"/>
                </a:cubicBezTo>
                <a:cubicBezTo>
                  <a:pt x="3979245" y="2033572"/>
                  <a:pt x="3944528" y="1979164"/>
                  <a:pt x="3906175" y="1935332"/>
                </a:cubicBezTo>
                <a:cubicBezTo>
                  <a:pt x="3884128" y="1910136"/>
                  <a:pt x="3860258" y="1886461"/>
                  <a:pt x="3835154" y="1864310"/>
                </a:cubicBezTo>
                <a:cubicBezTo>
                  <a:pt x="3809854" y="1841987"/>
                  <a:pt x="3779113" y="1826025"/>
                  <a:pt x="3755255" y="1802167"/>
                </a:cubicBezTo>
                <a:lnTo>
                  <a:pt x="3675356" y="1722268"/>
                </a:lnTo>
                <a:lnTo>
                  <a:pt x="3648723" y="1695635"/>
                </a:lnTo>
                <a:cubicBezTo>
                  <a:pt x="3639845" y="1686757"/>
                  <a:pt x="3629054" y="1679448"/>
                  <a:pt x="3622090" y="1669002"/>
                </a:cubicBezTo>
                <a:cubicBezTo>
                  <a:pt x="3616171" y="1660124"/>
                  <a:pt x="3612666" y="1649034"/>
                  <a:pt x="3604334" y="1642369"/>
                </a:cubicBezTo>
                <a:cubicBezTo>
                  <a:pt x="3597027" y="1636523"/>
                  <a:pt x="3585881" y="1638036"/>
                  <a:pt x="3577701" y="1633491"/>
                </a:cubicBezTo>
                <a:cubicBezTo>
                  <a:pt x="3559047" y="1623128"/>
                  <a:pt x="3544679" y="1604728"/>
                  <a:pt x="3524435" y="1597980"/>
                </a:cubicBezTo>
                <a:cubicBezTo>
                  <a:pt x="3515557" y="1595021"/>
                  <a:pt x="3506403" y="1592789"/>
                  <a:pt x="3497802" y="1589103"/>
                </a:cubicBezTo>
                <a:cubicBezTo>
                  <a:pt x="3485638" y="1583890"/>
                  <a:pt x="3474847" y="1575532"/>
                  <a:pt x="3462292" y="1571347"/>
                </a:cubicBezTo>
                <a:cubicBezTo>
                  <a:pt x="3447977" y="1566575"/>
                  <a:pt x="3432657" y="1565632"/>
                  <a:pt x="3417903" y="1562470"/>
                </a:cubicBezTo>
                <a:cubicBezTo>
                  <a:pt x="3391226" y="1556754"/>
                  <a:pt x="3364872" y="1549455"/>
                  <a:pt x="3338004" y="1544714"/>
                </a:cubicBezTo>
                <a:cubicBezTo>
                  <a:pt x="3273253" y="1533287"/>
                  <a:pt x="3184724" y="1530696"/>
                  <a:pt x="3124940" y="1526959"/>
                </a:cubicBezTo>
                <a:cubicBezTo>
                  <a:pt x="3116062" y="1521041"/>
                  <a:pt x="3098307" y="1519874"/>
                  <a:pt x="3098307" y="1509204"/>
                </a:cubicBezTo>
                <a:cubicBezTo>
                  <a:pt x="3098307" y="1498534"/>
                  <a:pt x="3116404" y="1497850"/>
                  <a:pt x="3124940" y="1491448"/>
                </a:cubicBezTo>
                <a:cubicBezTo>
                  <a:pt x="3136777" y="1482570"/>
                  <a:pt x="3147217" y="1471432"/>
                  <a:pt x="3160451" y="1464815"/>
                </a:cubicBezTo>
                <a:cubicBezTo>
                  <a:pt x="3210087" y="1439997"/>
                  <a:pt x="3190569" y="1477286"/>
                  <a:pt x="3249227" y="1438182"/>
                </a:cubicBezTo>
                <a:lnTo>
                  <a:pt x="3302493" y="1402672"/>
                </a:lnTo>
                <a:cubicBezTo>
                  <a:pt x="3326439" y="1386708"/>
                  <a:pt x="3328189" y="1382165"/>
                  <a:pt x="3355759" y="1376039"/>
                </a:cubicBezTo>
                <a:cubicBezTo>
                  <a:pt x="3373331" y="1372134"/>
                  <a:pt x="3391270" y="1370120"/>
                  <a:pt x="3409026" y="1367161"/>
                </a:cubicBezTo>
                <a:lnTo>
                  <a:pt x="3488925" y="1340528"/>
                </a:lnTo>
                <a:lnTo>
                  <a:pt x="3515558" y="1331650"/>
                </a:lnTo>
                <a:cubicBezTo>
                  <a:pt x="3532470" y="1280909"/>
                  <a:pt x="3533316" y="1290233"/>
                  <a:pt x="3515558" y="1207363"/>
                </a:cubicBezTo>
                <a:cubicBezTo>
                  <a:pt x="3513322" y="1196930"/>
                  <a:pt x="3503721" y="1189608"/>
                  <a:pt x="3497802" y="1180730"/>
                </a:cubicBezTo>
                <a:cubicBezTo>
                  <a:pt x="3472361" y="1053518"/>
                  <a:pt x="3507925" y="1211099"/>
                  <a:pt x="3471169" y="1100831"/>
                </a:cubicBezTo>
                <a:cubicBezTo>
                  <a:pt x="3466397" y="1086516"/>
                  <a:pt x="3466628" y="1070895"/>
                  <a:pt x="3462292" y="1056442"/>
                </a:cubicBezTo>
                <a:cubicBezTo>
                  <a:pt x="3457713" y="1041178"/>
                  <a:pt x="3450455" y="1026850"/>
                  <a:pt x="3444536" y="1012054"/>
                </a:cubicBezTo>
                <a:cubicBezTo>
                  <a:pt x="3441577" y="988380"/>
                  <a:pt x="3438157" y="964760"/>
                  <a:pt x="3435659" y="941033"/>
                </a:cubicBezTo>
                <a:cubicBezTo>
                  <a:pt x="3432237" y="908527"/>
                  <a:pt x="3430835" y="875811"/>
                  <a:pt x="3426781" y="843378"/>
                </a:cubicBezTo>
                <a:cubicBezTo>
                  <a:pt x="3424909" y="828405"/>
                  <a:pt x="3420862" y="813786"/>
                  <a:pt x="3417903" y="798990"/>
                </a:cubicBezTo>
                <a:cubicBezTo>
                  <a:pt x="3420862" y="751642"/>
                  <a:pt x="3422060" y="704152"/>
                  <a:pt x="3426781" y="656947"/>
                </a:cubicBezTo>
                <a:cubicBezTo>
                  <a:pt x="3427995" y="644807"/>
                  <a:pt x="3430704" y="632586"/>
                  <a:pt x="3435659" y="621437"/>
                </a:cubicBezTo>
                <a:cubicBezTo>
                  <a:pt x="3442667" y="605669"/>
                  <a:pt x="3455152" y="592757"/>
                  <a:pt x="3462292" y="577048"/>
                </a:cubicBezTo>
                <a:cubicBezTo>
                  <a:pt x="3470037" y="560010"/>
                  <a:pt x="3474129" y="541537"/>
                  <a:pt x="3480047" y="523782"/>
                </a:cubicBezTo>
                <a:cubicBezTo>
                  <a:pt x="3493697" y="482831"/>
                  <a:pt x="3487089" y="506331"/>
                  <a:pt x="3497802" y="452761"/>
                </a:cubicBezTo>
                <a:cubicBezTo>
                  <a:pt x="3494843" y="372862"/>
                  <a:pt x="3496164" y="292689"/>
                  <a:pt x="3488925" y="213064"/>
                </a:cubicBezTo>
                <a:cubicBezTo>
                  <a:pt x="3486398" y="185269"/>
                  <a:pt x="3470945" y="155080"/>
                  <a:pt x="3453414" y="133165"/>
                </a:cubicBezTo>
                <a:cubicBezTo>
                  <a:pt x="3434644" y="109702"/>
                  <a:pt x="3406743" y="96132"/>
                  <a:pt x="3382393" y="79899"/>
                </a:cubicBezTo>
                <a:cubicBezTo>
                  <a:pt x="3358369" y="63884"/>
                  <a:pt x="3348408" y="55651"/>
                  <a:pt x="3320249" y="44388"/>
                </a:cubicBezTo>
                <a:cubicBezTo>
                  <a:pt x="3302872" y="37437"/>
                  <a:pt x="3266983" y="26633"/>
                  <a:pt x="3266983" y="26633"/>
                </a:cubicBezTo>
                <a:cubicBezTo>
                  <a:pt x="3258105" y="20714"/>
                  <a:pt x="3250157" y="13080"/>
                  <a:pt x="3240350" y="8877"/>
                </a:cubicBezTo>
                <a:cubicBezTo>
                  <a:pt x="3229135" y="4071"/>
                  <a:pt x="3217040" y="0"/>
                  <a:pt x="3204839" y="0"/>
                </a:cubicBezTo>
                <a:cubicBezTo>
                  <a:pt x="3104182" y="0"/>
                  <a:pt x="3003612" y="5918"/>
                  <a:pt x="2902998" y="8877"/>
                </a:cubicBezTo>
                <a:cubicBezTo>
                  <a:pt x="2821568" y="17020"/>
                  <a:pt x="2828270" y="14394"/>
                  <a:pt x="2760956" y="26633"/>
                </a:cubicBezTo>
                <a:cubicBezTo>
                  <a:pt x="2684798" y="40480"/>
                  <a:pt x="2748293" y="31312"/>
                  <a:pt x="2663301" y="44388"/>
                </a:cubicBezTo>
                <a:cubicBezTo>
                  <a:pt x="2642620" y="47570"/>
                  <a:pt x="2622058" y="52247"/>
                  <a:pt x="2601158" y="53266"/>
                </a:cubicBezTo>
                <a:cubicBezTo>
                  <a:pt x="2500620" y="58170"/>
                  <a:pt x="2399931" y="59184"/>
                  <a:pt x="2299317" y="62143"/>
                </a:cubicBezTo>
                <a:cubicBezTo>
                  <a:pt x="2284521" y="68062"/>
                  <a:pt x="2270159" y="75212"/>
                  <a:pt x="2254928" y="79899"/>
                </a:cubicBezTo>
                <a:cubicBezTo>
                  <a:pt x="2231605" y="87075"/>
                  <a:pt x="2207581" y="91736"/>
                  <a:pt x="2183907" y="97654"/>
                </a:cubicBezTo>
                <a:cubicBezTo>
                  <a:pt x="2145896" y="107157"/>
                  <a:pt x="2145349" y="107893"/>
                  <a:pt x="2104008" y="115409"/>
                </a:cubicBezTo>
                <a:cubicBezTo>
                  <a:pt x="2086298" y="118629"/>
                  <a:pt x="2068314" y="120382"/>
                  <a:pt x="2050742" y="124287"/>
                </a:cubicBezTo>
                <a:cubicBezTo>
                  <a:pt x="2041607" y="126317"/>
                  <a:pt x="2033285" y="131330"/>
                  <a:pt x="2024109" y="133165"/>
                </a:cubicBezTo>
                <a:cubicBezTo>
                  <a:pt x="2003590" y="137269"/>
                  <a:pt x="1982552" y="138299"/>
                  <a:pt x="1961965" y="142042"/>
                </a:cubicBezTo>
                <a:cubicBezTo>
                  <a:pt x="1949961" y="144225"/>
                  <a:pt x="1938601" y="149763"/>
                  <a:pt x="1926455" y="150920"/>
                </a:cubicBezTo>
                <a:cubicBezTo>
                  <a:pt x="1876288" y="155698"/>
                  <a:pt x="1825841" y="156839"/>
                  <a:pt x="1775534" y="159798"/>
                </a:cubicBezTo>
                <a:cubicBezTo>
                  <a:pt x="1716350" y="156839"/>
                  <a:pt x="1656742" y="158584"/>
                  <a:pt x="1597981" y="150920"/>
                </a:cubicBezTo>
                <a:cubicBezTo>
                  <a:pt x="1587401" y="149540"/>
                  <a:pt x="1581098" y="137498"/>
                  <a:pt x="1571348" y="133165"/>
                </a:cubicBezTo>
                <a:cubicBezTo>
                  <a:pt x="1554245" y="125564"/>
                  <a:pt x="1536610" y="118056"/>
                  <a:pt x="1518082" y="115409"/>
                </a:cubicBezTo>
                <a:cubicBezTo>
                  <a:pt x="1368198" y="93999"/>
                  <a:pt x="1555125" y="120041"/>
                  <a:pt x="1376039" y="97654"/>
                </a:cubicBezTo>
                <a:cubicBezTo>
                  <a:pt x="1355276" y="95058"/>
                  <a:pt x="1334636" y="91541"/>
                  <a:pt x="1313895" y="88776"/>
                </a:cubicBezTo>
                <a:cubicBezTo>
                  <a:pt x="1290246" y="85623"/>
                  <a:pt x="1266369" y="84045"/>
                  <a:pt x="1242874" y="79899"/>
                </a:cubicBezTo>
                <a:cubicBezTo>
                  <a:pt x="1068155" y="49066"/>
                  <a:pt x="1273997" y="69544"/>
                  <a:pt x="1029810" y="53266"/>
                </a:cubicBezTo>
                <a:cubicBezTo>
                  <a:pt x="943512" y="40937"/>
                  <a:pt x="987963" y="49463"/>
                  <a:pt x="896645" y="26633"/>
                </a:cubicBezTo>
                <a:lnTo>
                  <a:pt x="861134" y="17755"/>
                </a:lnTo>
                <a:cubicBezTo>
                  <a:pt x="686262" y="39614"/>
                  <a:pt x="766038" y="26974"/>
                  <a:pt x="621437" y="53266"/>
                </a:cubicBezTo>
                <a:cubicBezTo>
                  <a:pt x="603682" y="65103"/>
                  <a:pt x="583260" y="73687"/>
                  <a:pt x="568171" y="88776"/>
                </a:cubicBezTo>
                <a:cubicBezTo>
                  <a:pt x="562253" y="94695"/>
                  <a:pt x="557112" y="101510"/>
                  <a:pt x="550416" y="106532"/>
                </a:cubicBezTo>
                <a:cubicBezTo>
                  <a:pt x="533345" y="119336"/>
                  <a:pt x="514905" y="130205"/>
                  <a:pt x="497150" y="142042"/>
                </a:cubicBezTo>
                <a:lnTo>
                  <a:pt x="470517" y="159798"/>
                </a:lnTo>
                <a:cubicBezTo>
                  <a:pt x="461639" y="165716"/>
                  <a:pt x="451429" y="170008"/>
                  <a:pt x="443884" y="177553"/>
                </a:cubicBezTo>
                <a:cubicBezTo>
                  <a:pt x="432047" y="189390"/>
                  <a:pt x="417659" y="199135"/>
                  <a:pt x="408373" y="213064"/>
                </a:cubicBezTo>
                <a:cubicBezTo>
                  <a:pt x="385975" y="246661"/>
                  <a:pt x="398163" y="232153"/>
                  <a:pt x="372862" y="257452"/>
                </a:cubicBezTo>
                <a:cubicBezTo>
                  <a:pt x="362662" y="288055"/>
                  <a:pt x="349189" y="287045"/>
                  <a:pt x="337352" y="301841"/>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25B6236-257F-4172-A188-B8C3462C6A90}"/>
              </a:ext>
            </a:extLst>
          </p:cNvPr>
          <p:cNvSpPr/>
          <p:nvPr/>
        </p:nvSpPr>
        <p:spPr>
          <a:xfrm>
            <a:off x="554170" y="5135733"/>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8E503E8-7C9F-47D0-9369-5D57C084C927}"/>
              </a:ext>
            </a:extLst>
          </p:cNvPr>
          <p:cNvSpPr/>
          <p:nvPr/>
        </p:nvSpPr>
        <p:spPr>
          <a:xfrm>
            <a:off x="1214078" y="4387049"/>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B7ADDB3-F7BC-4C15-AAFD-8B308D31F02C}"/>
              </a:ext>
            </a:extLst>
          </p:cNvPr>
          <p:cNvSpPr/>
          <p:nvPr/>
        </p:nvSpPr>
        <p:spPr>
          <a:xfrm>
            <a:off x="1177086" y="5697763"/>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E648B57-5D77-47E7-8866-3B101DA14379}"/>
              </a:ext>
            </a:extLst>
          </p:cNvPr>
          <p:cNvSpPr/>
          <p:nvPr/>
        </p:nvSpPr>
        <p:spPr>
          <a:xfrm>
            <a:off x="2791345" y="4320466"/>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1A600A5-7EF4-4D3A-8D0F-DA00036067A4}"/>
              </a:ext>
            </a:extLst>
          </p:cNvPr>
          <p:cNvSpPr/>
          <p:nvPr/>
        </p:nvSpPr>
        <p:spPr>
          <a:xfrm>
            <a:off x="2816498" y="5699242"/>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8735A70-5E31-464E-9647-D5BA55AFFC75}"/>
              </a:ext>
            </a:extLst>
          </p:cNvPr>
          <p:cNvSpPr/>
          <p:nvPr/>
        </p:nvSpPr>
        <p:spPr>
          <a:xfrm>
            <a:off x="3872939" y="5094304"/>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0929EBFF-9C52-4B90-931F-7B6AAF4DF735}"/>
              </a:ext>
            </a:extLst>
          </p:cNvPr>
          <p:cNvCxnSpPr>
            <a:stCxn id="11" idx="7"/>
            <a:endCxn id="12" idx="4"/>
          </p:cNvCxnSpPr>
          <p:nvPr/>
        </p:nvCxnSpPr>
        <p:spPr>
          <a:xfrm flipV="1">
            <a:off x="705722" y="4520214"/>
            <a:ext cx="597133" cy="6350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983E6AC-86D0-4B6F-87F3-F955A22F9E86}"/>
              </a:ext>
            </a:extLst>
          </p:cNvPr>
          <p:cNvCxnSpPr>
            <a:cxnSpLocks/>
            <a:endCxn id="14" idx="4"/>
          </p:cNvCxnSpPr>
          <p:nvPr/>
        </p:nvCxnSpPr>
        <p:spPr>
          <a:xfrm>
            <a:off x="1354640" y="4446346"/>
            <a:ext cx="1525482" cy="72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02B9A3-0645-4F76-977D-6F22DCAFB1F7}"/>
              </a:ext>
            </a:extLst>
          </p:cNvPr>
          <p:cNvCxnSpPr>
            <a:cxnSpLocks/>
            <a:stCxn id="13" idx="5"/>
          </p:cNvCxnSpPr>
          <p:nvPr/>
        </p:nvCxnSpPr>
        <p:spPr>
          <a:xfrm flipH="1" flipV="1">
            <a:off x="624138" y="5227470"/>
            <a:ext cx="704500" cy="583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3BC3D0-EC0E-4682-BE1A-75A9FEE0EC55}"/>
              </a:ext>
            </a:extLst>
          </p:cNvPr>
          <p:cNvCxnSpPr>
            <a:cxnSpLocks/>
          </p:cNvCxnSpPr>
          <p:nvPr/>
        </p:nvCxnSpPr>
        <p:spPr>
          <a:xfrm flipV="1">
            <a:off x="1251171" y="4484073"/>
            <a:ext cx="33501" cy="12802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7996BD-0203-428C-8BF1-D23EB7959B58}"/>
              </a:ext>
            </a:extLst>
          </p:cNvPr>
          <p:cNvCxnSpPr>
            <a:cxnSpLocks/>
            <a:endCxn id="15" idx="5"/>
          </p:cNvCxnSpPr>
          <p:nvPr/>
        </p:nvCxnSpPr>
        <p:spPr>
          <a:xfrm>
            <a:off x="1315322" y="5764836"/>
            <a:ext cx="1652728" cy="4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8A89BF-17E9-45E0-A737-9C11AE28EF77}"/>
              </a:ext>
            </a:extLst>
          </p:cNvPr>
          <p:cNvCxnSpPr>
            <a:cxnSpLocks/>
            <a:endCxn id="16" idx="2"/>
          </p:cNvCxnSpPr>
          <p:nvPr/>
        </p:nvCxnSpPr>
        <p:spPr>
          <a:xfrm>
            <a:off x="2880122" y="4414667"/>
            <a:ext cx="992817" cy="7462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EED3A1-317C-4B6C-BD15-8FADF450E48D}"/>
              </a:ext>
            </a:extLst>
          </p:cNvPr>
          <p:cNvCxnSpPr>
            <a:cxnSpLocks/>
            <a:stCxn id="15" idx="4"/>
            <a:endCxn id="16" idx="5"/>
          </p:cNvCxnSpPr>
          <p:nvPr/>
        </p:nvCxnSpPr>
        <p:spPr>
          <a:xfrm flipV="1">
            <a:off x="2905275" y="5207967"/>
            <a:ext cx="1119216" cy="624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17FAEC0-8F50-4AA2-B22B-DCED18489662}"/>
              </a:ext>
            </a:extLst>
          </p:cNvPr>
          <p:cNvSpPr txBox="1"/>
          <p:nvPr/>
        </p:nvSpPr>
        <p:spPr>
          <a:xfrm>
            <a:off x="296718" y="5227469"/>
            <a:ext cx="317716" cy="369332"/>
          </a:xfrm>
          <a:prstGeom prst="rect">
            <a:avLst/>
          </a:prstGeom>
          <a:noFill/>
        </p:spPr>
        <p:txBody>
          <a:bodyPr wrap="none" rtlCol="0">
            <a:spAutoFit/>
          </a:bodyPr>
          <a:lstStyle/>
          <a:p>
            <a:r>
              <a:rPr lang="en-IN" dirty="0"/>
              <a:t>A</a:t>
            </a:r>
          </a:p>
        </p:txBody>
      </p:sp>
      <p:sp>
        <p:nvSpPr>
          <p:cNvPr id="25" name="TextBox 24">
            <a:extLst>
              <a:ext uri="{FF2B5EF4-FFF2-40B4-BE49-F238E27FC236}">
                <a16:creationId xmlns:a16="http://schemas.microsoft.com/office/drawing/2014/main" id="{238808C7-E953-48D1-825B-45BDD7A15B98}"/>
              </a:ext>
            </a:extLst>
          </p:cNvPr>
          <p:cNvSpPr txBox="1"/>
          <p:nvPr/>
        </p:nvSpPr>
        <p:spPr>
          <a:xfrm>
            <a:off x="1123819" y="5823753"/>
            <a:ext cx="290464" cy="369332"/>
          </a:xfrm>
          <a:prstGeom prst="rect">
            <a:avLst/>
          </a:prstGeom>
          <a:noFill/>
        </p:spPr>
        <p:txBody>
          <a:bodyPr wrap="none" rtlCol="0">
            <a:spAutoFit/>
          </a:bodyPr>
          <a:lstStyle/>
          <a:p>
            <a:r>
              <a:rPr lang="en-IN" dirty="0"/>
              <a:t>F</a:t>
            </a:r>
          </a:p>
        </p:txBody>
      </p:sp>
      <p:sp>
        <p:nvSpPr>
          <p:cNvPr id="26" name="TextBox 25">
            <a:extLst>
              <a:ext uri="{FF2B5EF4-FFF2-40B4-BE49-F238E27FC236}">
                <a16:creationId xmlns:a16="http://schemas.microsoft.com/office/drawing/2014/main" id="{413696CC-ED58-4AB9-8E25-2DF3B4F4D7AC}"/>
              </a:ext>
            </a:extLst>
          </p:cNvPr>
          <p:cNvSpPr txBox="1"/>
          <p:nvPr/>
        </p:nvSpPr>
        <p:spPr>
          <a:xfrm>
            <a:off x="2818928" y="5746074"/>
            <a:ext cx="284215" cy="369332"/>
          </a:xfrm>
          <a:prstGeom prst="rect">
            <a:avLst/>
          </a:prstGeom>
          <a:noFill/>
        </p:spPr>
        <p:txBody>
          <a:bodyPr wrap="square" rtlCol="0">
            <a:spAutoFit/>
          </a:bodyPr>
          <a:lstStyle/>
          <a:p>
            <a:r>
              <a:rPr lang="en-IN" dirty="0"/>
              <a:t>E</a:t>
            </a:r>
          </a:p>
        </p:txBody>
      </p:sp>
      <p:sp>
        <p:nvSpPr>
          <p:cNvPr id="27" name="TextBox 26">
            <a:extLst>
              <a:ext uri="{FF2B5EF4-FFF2-40B4-BE49-F238E27FC236}">
                <a16:creationId xmlns:a16="http://schemas.microsoft.com/office/drawing/2014/main" id="{C35AFDF7-58F6-4441-BDA5-ACEB4D3F0D92}"/>
              </a:ext>
            </a:extLst>
          </p:cNvPr>
          <p:cNvSpPr txBox="1"/>
          <p:nvPr/>
        </p:nvSpPr>
        <p:spPr>
          <a:xfrm>
            <a:off x="2679678" y="3950151"/>
            <a:ext cx="317716" cy="369332"/>
          </a:xfrm>
          <a:prstGeom prst="rect">
            <a:avLst/>
          </a:prstGeom>
          <a:noFill/>
        </p:spPr>
        <p:txBody>
          <a:bodyPr wrap="none" rtlCol="0">
            <a:spAutoFit/>
          </a:bodyPr>
          <a:lstStyle/>
          <a:p>
            <a:r>
              <a:rPr lang="en-IN" dirty="0"/>
              <a:t>C</a:t>
            </a:r>
          </a:p>
        </p:txBody>
      </p:sp>
      <p:sp>
        <p:nvSpPr>
          <p:cNvPr id="28" name="TextBox 27">
            <a:extLst>
              <a:ext uri="{FF2B5EF4-FFF2-40B4-BE49-F238E27FC236}">
                <a16:creationId xmlns:a16="http://schemas.microsoft.com/office/drawing/2014/main" id="{1421F743-75BB-46CA-83EB-912C590EEE14}"/>
              </a:ext>
            </a:extLst>
          </p:cNvPr>
          <p:cNvSpPr txBox="1"/>
          <p:nvPr/>
        </p:nvSpPr>
        <p:spPr>
          <a:xfrm>
            <a:off x="1114945" y="4049150"/>
            <a:ext cx="261490" cy="369332"/>
          </a:xfrm>
          <a:prstGeom prst="rect">
            <a:avLst/>
          </a:prstGeom>
          <a:noFill/>
        </p:spPr>
        <p:txBody>
          <a:bodyPr wrap="square" rtlCol="0">
            <a:spAutoFit/>
          </a:bodyPr>
          <a:lstStyle/>
          <a:p>
            <a:r>
              <a:rPr lang="en-IN" dirty="0"/>
              <a:t>B</a:t>
            </a:r>
          </a:p>
        </p:txBody>
      </p:sp>
      <p:sp>
        <p:nvSpPr>
          <p:cNvPr id="29" name="TextBox 28">
            <a:extLst>
              <a:ext uri="{FF2B5EF4-FFF2-40B4-BE49-F238E27FC236}">
                <a16:creationId xmlns:a16="http://schemas.microsoft.com/office/drawing/2014/main" id="{62D51FF4-E1EB-478C-8A8C-9154D6EBA420}"/>
              </a:ext>
            </a:extLst>
          </p:cNvPr>
          <p:cNvSpPr txBox="1"/>
          <p:nvPr/>
        </p:nvSpPr>
        <p:spPr>
          <a:xfrm>
            <a:off x="4065089" y="5042803"/>
            <a:ext cx="327334" cy="369332"/>
          </a:xfrm>
          <a:prstGeom prst="rect">
            <a:avLst/>
          </a:prstGeom>
          <a:noFill/>
        </p:spPr>
        <p:txBody>
          <a:bodyPr wrap="none" rtlCol="0">
            <a:spAutoFit/>
          </a:bodyPr>
          <a:lstStyle/>
          <a:p>
            <a:r>
              <a:rPr lang="en-IN" dirty="0"/>
              <a:t>D</a:t>
            </a:r>
          </a:p>
        </p:txBody>
      </p:sp>
      <p:sp>
        <p:nvSpPr>
          <p:cNvPr id="31" name="Content Placeholder 2">
            <a:extLst>
              <a:ext uri="{FF2B5EF4-FFF2-40B4-BE49-F238E27FC236}">
                <a16:creationId xmlns:a16="http://schemas.microsoft.com/office/drawing/2014/main" id="{D050821C-8F52-407E-A8E9-4D3D4A11F25C}"/>
              </a:ext>
            </a:extLst>
          </p:cNvPr>
          <p:cNvSpPr txBox="1">
            <a:spLocks/>
          </p:cNvSpPr>
          <p:nvPr/>
        </p:nvSpPr>
        <p:spPr>
          <a:xfrm>
            <a:off x="232295" y="1208827"/>
            <a:ext cx="10532514" cy="5318760"/>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Recap</a:t>
            </a:r>
            <a:r>
              <a:rPr lang="en-US" dirty="0"/>
              <a:t> : Most of the real groups have at least a few members who don’t know each other. Hence, the clique condition is relaxed.</a:t>
            </a:r>
          </a:p>
          <a:p>
            <a:r>
              <a:rPr lang="en-US" dirty="0">
                <a:solidFill>
                  <a:srgbClr val="0000FF"/>
                </a:solidFill>
              </a:rPr>
              <a:t>Any subset S of nodes in which the geodesic path between every pair of nodes {u, v} ε S is &lt;=k (</a:t>
            </a:r>
            <a:r>
              <a:rPr lang="en-US" b="1" dirty="0">
                <a:solidFill>
                  <a:srgbClr val="0000FF"/>
                </a:solidFill>
              </a:rPr>
              <a:t>less than or equal to</a:t>
            </a:r>
            <a:r>
              <a:rPr lang="en-US" dirty="0">
                <a:solidFill>
                  <a:srgbClr val="0000FF"/>
                </a:solidFill>
              </a:rPr>
              <a:t> )</a:t>
            </a:r>
          </a:p>
          <a:p>
            <a:r>
              <a:rPr lang="en-US" altLang="en-US" dirty="0"/>
              <a:t>For </a:t>
            </a:r>
            <a:r>
              <a:rPr lang="en-US" altLang="en-US" b="1" dirty="0"/>
              <a:t>n=1 this just covers ordinary cliques</a:t>
            </a:r>
          </a:p>
          <a:p>
            <a:r>
              <a:rPr lang="en-US" dirty="0"/>
              <a:t>N=2 </a:t>
            </a:r>
            <a:r>
              <a:rPr lang="en-US" b="1" dirty="0"/>
              <a:t>corresponds to being "a friend of a friend</a:t>
            </a:r>
            <a:r>
              <a:rPr lang="en-US" dirty="0"/>
              <a:t>.</a:t>
            </a:r>
          </a:p>
          <a:p>
            <a:pPr marL="0" indent="0">
              <a:buFont typeface="Arial"/>
              <a:buNone/>
            </a:pPr>
            <a:r>
              <a:rPr lang="en-US" dirty="0"/>
              <a:t>                                                             {A,B,F} is 1-clique since every pair is adjacent</a:t>
            </a:r>
          </a:p>
          <a:p>
            <a:pPr marL="0" indent="0">
              <a:buFont typeface="Arial"/>
              <a:buNone/>
            </a:pPr>
            <a:r>
              <a:rPr lang="en-US" dirty="0"/>
              <a:t>                                                              { C,D,E} is a 2-clique  since distance &lt;= 2 </a:t>
            </a:r>
          </a:p>
          <a:p>
            <a:pPr marL="0" indent="0">
              <a:buFont typeface="Arial"/>
              <a:buNone/>
            </a:pPr>
            <a:r>
              <a:rPr lang="en-US" dirty="0"/>
              <a:t>                                                             { B,C,D,E} is a 2-clique but not maximal </a:t>
            </a:r>
          </a:p>
          <a:p>
            <a:pPr marL="0" indent="0">
              <a:buFont typeface="Arial"/>
              <a:buNone/>
            </a:pPr>
            <a:r>
              <a:rPr lang="en-US" dirty="0"/>
              <a:t>                                                              (also </a:t>
            </a:r>
            <a:r>
              <a:rPr lang="en-US" sz="2600" dirty="0">
                <a:solidFill>
                  <a:srgbClr val="FF0000"/>
                </a:solidFill>
              </a:rPr>
              <a:t>Consider B,E  in B,C,D,E . What is the problem ?) </a:t>
            </a:r>
          </a:p>
          <a:p>
            <a:pPr marL="0" indent="0">
              <a:buFont typeface="Arial"/>
              <a:buNone/>
            </a:pPr>
            <a:r>
              <a:rPr lang="en-US" dirty="0"/>
              <a:t>                                                             {F,B,C,D, E} is a maximal 2-clique ( adding A makes it                           </a:t>
            </a:r>
          </a:p>
          <a:p>
            <a:pPr marL="0" indent="0">
              <a:buFont typeface="Arial"/>
              <a:buNone/>
            </a:pPr>
            <a:r>
              <a:rPr lang="en-US" dirty="0"/>
              <a:t>                                                                                                                          3 Clique) </a:t>
            </a:r>
          </a:p>
          <a:p>
            <a:pPr marL="0" indent="0">
              <a:buFont typeface="Arial"/>
              <a:buNone/>
            </a:pPr>
            <a:r>
              <a:rPr lang="en-US" dirty="0"/>
              <a:t>                                                              {A,F, B,C,D, E} is a 3-clique  ( i.e. &lt;= 3) </a:t>
            </a:r>
          </a:p>
          <a:p>
            <a:pPr marL="0" indent="0">
              <a:buFont typeface="Arial"/>
              <a:buNone/>
            </a:pPr>
            <a:r>
              <a:rPr lang="en-US" dirty="0"/>
              <a:t>                                                              </a:t>
            </a:r>
            <a:endParaRPr lang="en-IN" dirty="0"/>
          </a:p>
        </p:txBody>
      </p:sp>
      <p:pic>
        <p:nvPicPr>
          <p:cNvPr id="4" name="Picture 3">
            <a:extLst>
              <a:ext uri="{FF2B5EF4-FFF2-40B4-BE49-F238E27FC236}">
                <a16:creationId xmlns:a16="http://schemas.microsoft.com/office/drawing/2014/main" id="{E0FBA9EC-6AA9-9C92-BAD6-DB67EF100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
        <p:nvSpPr>
          <p:cNvPr id="5" name="TextBox 4">
            <a:extLst>
              <a:ext uri="{FF2B5EF4-FFF2-40B4-BE49-F238E27FC236}">
                <a16:creationId xmlns:a16="http://schemas.microsoft.com/office/drawing/2014/main" id="{E32FCCDC-E5E9-17BE-C2FF-577165D78303}"/>
              </a:ext>
            </a:extLst>
          </p:cNvPr>
          <p:cNvSpPr txBox="1"/>
          <p:nvPr/>
        </p:nvSpPr>
        <p:spPr>
          <a:xfrm>
            <a:off x="3351923" y="6187242"/>
            <a:ext cx="8202682" cy="307777"/>
          </a:xfrm>
          <a:prstGeom prst="rect">
            <a:avLst/>
          </a:prstGeom>
          <a:noFill/>
        </p:spPr>
        <p:txBody>
          <a:bodyPr wrap="square" rtlCol="0">
            <a:spAutoFit/>
          </a:bodyPr>
          <a:lstStyle/>
          <a:p>
            <a:r>
              <a:rPr lang="en-IN" dirty="0"/>
              <a:t>Note that in K-cliques, nodes on the shortest path should not necessary be the part of the subgraph.</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C87071-FBE6-E3A2-F5E8-3B9BF1EAC30C}"/>
                  </a:ext>
                </a:extLst>
              </p14:cNvPr>
              <p14:cNvContentPartPr/>
              <p14:nvPr/>
            </p14:nvContentPartPr>
            <p14:xfrm>
              <a:off x="3781080" y="3502440"/>
              <a:ext cx="7552080" cy="3130560"/>
            </p14:xfrm>
          </p:contentPart>
        </mc:Choice>
        <mc:Fallback xmlns="">
          <p:pic>
            <p:nvPicPr>
              <p:cNvPr id="6" name="Ink 5">
                <a:extLst>
                  <a:ext uri="{FF2B5EF4-FFF2-40B4-BE49-F238E27FC236}">
                    <a16:creationId xmlns:a16="http://schemas.microsoft.com/office/drawing/2014/main" id="{BBC87071-FBE6-E3A2-F5E8-3B9BF1EAC30C}"/>
                  </a:ext>
                </a:extLst>
              </p:cNvPr>
              <p:cNvPicPr/>
              <p:nvPr/>
            </p:nvPicPr>
            <p:blipFill>
              <a:blip r:embed="rId5"/>
              <a:stretch>
                <a:fillRect/>
              </a:stretch>
            </p:blipFill>
            <p:spPr>
              <a:xfrm>
                <a:off x="3771720" y="3493080"/>
                <a:ext cx="7570800" cy="3149280"/>
              </a:xfrm>
              <a:prstGeom prst="rect">
                <a:avLst/>
              </a:prstGeom>
            </p:spPr>
          </p:pic>
        </mc:Fallback>
      </mc:AlternateContent>
    </p:spTree>
    <p:extLst>
      <p:ext uri="{BB962C8B-B14F-4D97-AF65-F5344CB8AC3E}">
        <p14:creationId xmlns:p14="http://schemas.microsoft.com/office/powerpoint/2010/main" val="36851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087A8-7B0E-CEDE-56F1-2F29B4FF8F4D}"/>
              </a:ext>
            </a:extLst>
          </p:cNvPr>
          <p:cNvPicPr>
            <a:picLocks noChangeAspect="1"/>
          </p:cNvPicPr>
          <p:nvPr/>
        </p:nvPicPr>
        <p:blipFill>
          <a:blip r:embed="rId3"/>
          <a:stretch>
            <a:fillRect/>
          </a:stretch>
        </p:blipFill>
        <p:spPr>
          <a:xfrm>
            <a:off x="434226" y="1424090"/>
            <a:ext cx="6147267" cy="353309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F39AA0-0FB8-3032-03A7-E2ADF1D91136}"/>
                  </a:ext>
                </a:extLst>
              </p:cNvPr>
              <p:cNvSpPr txBox="1"/>
              <p:nvPr/>
            </p:nvSpPr>
            <p:spPr>
              <a:xfrm>
                <a:off x="6738141" y="1424090"/>
                <a:ext cx="4137774" cy="3785652"/>
              </a:xfrm>
              <a:prstGeom prst="rect">
                <a:avLst/>
              </a:prstGeom>
              <a:noFill/>
            </p:spPr>
            <p:txBody>
              <a:bodyPr wrap="square" rtlCol="0">
                <a:spAutoFit/>
              </a:bodyPr>
              <a:lstStyle/>
              <a:p>
                <a:r>
                  <a:rPr lang="en-IN" sz="2400" dirty="0"/>
                  <a:t>Q: Is (V1, V6, V5) a clique?</a:t>
                </a:r>
              </a:p>
              <a:p>
                <a:r>
                  <a:rPr lang="en-IN" sz="2400" dirty="0"/>
                  <a:t>          </a:t>
                </a:r>
                <a:r>
                  <a:rPr lang="en-IN" sz="2400" dirty="0">
                    <a:solidFill>
                      <a:srgbClr val="00B050"/>
                    </a:solidFill>
                  </a:rPr>
                  <a:t>Nope</a:t>
                </a:r>
              </a:p>
              <a:p>
                <a:endParaRPr lang="en-IN" sz="2400" dirty="0"/>
              </a:p>
              <a:p>
                <a:endParaRPr lang="en-IN" sz="2400" dirty="0"/>
              </a:p>
              <a:p>
                <a:r>
                  <a:rPr lang="en-IN" sz="2400" dirty="0"/>
                  <a:t>Q: Is it a 2-Clique?</a:t>
                </a:r>
              </a:p>
              <a:p>
                <a:r>
                  <a:rPr lang="en-IN" sz="2400" dirty="0"/>
                  <a:t>      </a:t>
                </a:r>
                <a:r>
                  <a:rPr lang="en-IN" sz="2400" dirty="0">
                    <a:solidFill>
                      <a:srgbClr val="00B050"/>
                    </a:solidFill>
                  </a:rPr>
                  <a:t>Yes </a:t>
                </a:r>
                <a:r>
                  <a:rPr lang="en-IN" sz="2400" dirty="0" err="1">
                    <a:solidFill>
                      <a:srgbClr val="00B050"/>
                    </a:solidFill>
                  </a:rPr>
                  <a:t>bcoz</a:t>
                </a:r>
                <a:r>
                  <a:rPr lang="en-IN" sz="2400" dirty="0">
                    <a:solidFill>
                      <a:srgbClr val="00B050"/>
                    </a:solidFill>
                  </a:rPr>
                  <a:t> </a:t>
                </a:r>
              </a:p>
              <a:p>
                <a:pPr/>
                <a14:m>
                  <m:oMathPara xmlns:m="http://schemas.openxmlformats.org/officeDocument/2006/math">
                    <m:oMathParaPr>
                      <m:jc m:val="centerGroup"/>
                    </m:oMathParaPr>
                    <m:oMath xmlns:m="http://schemas.openxmlformats.org/officeDocument/2006/math">
                      <m:r>
                        <a:rPr lang="en-IN" sz="2400" b="0" i="1" smtClean="0">
                          <a:solidFill>
                            <a:srgbClr val="00B050"/>
                          </a:solidFill>
                          <a:latin typeface="Cambria Math" panose="02040503050406030204" pitchFamily="18" charset="0"/>
                        </a:rPr>
                        <m:t>𝑑𝑖𝑠</m:t>
                      </m:r>
                      <m:d>
                        <m:dPr>
                          <m:ctrlPr>
                            <a:rPr lang="en-IN" sz="2400" b="0" i="1" smtClean="0">
                              <a:solidFill>
                                <a:srgbClr val="00B050"/>
                              </a:solidFill>
                              <a:latin typeface="Cambria Math" panose="02040503050406030204" pitchFamily="18" charset="0"/>
                            </a:rPr>
                          </m:ctrlPr>
                        </m:dPr>
                        <m:e>
                          <m:r>
                            <a:rPr lang="en-IN" sz="2400" b="0" i="1" smtClean="0">
                              <a:solidFill>
                                <a:srgbClr val="00B050"/>
                              </a:solidFill>
                              <a:latin typeface="Cambria Math" panose="02040503050406030204" pitchFamily="18" charset="0"/>
                            </a:rPr>
                            <m:t>𝑣</m:t>
                          </m:r>
                          <m:r>
                            <a:rPr lang="en-IN" sz="2400" b="0" i="1" smtClean="0">
                              <a:solidFill>
                                <a:srgbClr val="00B050"/>
                              </a:solidFill>
                              <a:latin typeface="Cambria Math" panose="02040503050406030204" pitchFamily="18" charset="0"/>
                            </a:rPr>
                            <m:t>5, </m:t>
                          </m:r>
                          <m:r>
                            <a:rPr lang="en-IN" sz="2400" b="0" i="1" smtClean="0">
                              <a:solidFill>
                                <a:srgbClr val="00B050"/>
                              </a:solidFill>
                              <a:latin typeface="Cambria Math" panose="02040503050406030204" pitchFamily="18" charset="0"/>
                            </a:rPr>
                            <m:t>𝑣</m:t>
                          </m:r>
                          <m:r>
                            <a:rPr lang="en-IN" sz="2400" b="0" i="1" smtClean="0">
                              <a:solidFill>
                                <a:srgbClr val="00B050"/>
                              </a:solidFill>
                              <a:latin typeface="Cambria Math" panose="02040503050406030204" pitchFamily="18" charset="0"/>
                            </a:rPr>
                            <m:t>1</m:t>
                          </m:r>
                        </m:e>
                      </m:d>
                      <m:r>
                        <a:rPr lang="en-IN" sz="2400" b="0" i="1" smtClean="0">
                          <a:solidFill>
                            <a:srgbClr val="00B050"/>
                          </a:solidFill>
                          <a:latin typeface="Cambria Math" panose="02040503050406030204" pitchFamily="18" charset="0"/>
                        </a:rPr>
                        <m:t>=2</m:t>
                      </m:r>
                    </m:oMath>
                  </m:oMathPara>
                </a14:m>
                <a:endParaRPr lang="en-IN" sz="2400" b="0" dirty="0">
                  <a:solidFill>
                    <a:srgbClr val="00B050"/>
                  </a:solidFill>
                </a:endParaRPr>
              </a:p>
              <a:p>
                <a:pPr/>
                <a14:m>
                  <m:oMathPara xmlns:m="http://schemas.openxmlformats.org/officeDocument/2006/math">
                    <m:oMathParaPr>
                      <m:jc m:val="centerGroup"/>
                    </m:oMathParaPr>
                    <m:oMath xmlns:m="http://schemas.openxmlformats.org/officeDocument/2006/math">
                      <m:r>
                        <a:rPr lang="en-IN" sz="2400" b="0" i="1" smtClean="0">
                          <a:solidFill>
                            <a:srgbClr val="00B050"/>
                          </a:solidFill>
                          <a:latin typeface="Cambria Math" panose="02040503050406030204" pitchFamily="18" charset="0"/>
                        </a:rPr>
                        <m:t>𝑑𝑖𝑠</m:t>
                      </m:r>
                      <m:d>
                        <m:dPr>
                          <m:ctrlPr>
                            <a:rPr lang="en-IN" sz="2400" b="0" i="1" smtClean="0">
                              <a:solidFill>
                                <a:srgbClr val="00B050"/>
                              </a:solidFill>
                              <a:latin typeface="Cambria Math" panose="02040503050406030204" pitchFamily="18" charset="0"/>
                            </a:rPr>
                          </m:ctrlPr>
                        </m:dPr>
                        <m:e>
                          <m:r>
                            <a:rPr lang="en-IN" sz="2400" b="0" i="1" smtClean="0">
                              <a:solidFill>
                                <a:srgbClr val="00B050"/>
                              </a:solidFill>
                              <a:latin typeface="Cambria Math" panose="02040503050406030204" pitchFamily="18" charset="0"/>
                            </a:rPr>
                            <m:t>𝑣</m:t>
                          </m:r>
                          <m:r>
                            <a:rPr lang="en-IN" sz="2400" b="0" i="1" smtClean="0">
                              <a:solidFill>
                                <a:srgbClr val="00B050"/>
                              </a:solidFill>
                              <a:latin typeface="Cambria Math" panose="02040503050406030204" pitchFamily="18" charset="0"/>
                            </a:rPr>
                            <m:t>5,</m:t>
                          </m:r>
                          <m:r>
                            <a:rPr lang="en-IN" sz="2400" b="0" i="1" smtClean="0">
                              <a:solidFill>
                                <a:srgbClr val="00B050"/>
                              </a:solidFill>
                              <a:latin typeface="Cambria Math" panose="02040503050406030204" pitchFamily="18" charset="0"/>
                            </a:rPr>
                            <m:t>𝑣</m:t>
                          </m:r>
                          <m:r>
                            <a:rPr lang="en-IN" sz="2400" b="0" i="1" smtClean="0">
                              <a:solidFill>
                                <a:srgbClr val="00B050"/>
                              </a:solidFill>
                              <a:latin typeface="Cambria Math" panose="02040503050406030204" pitchFamily="18" charset="0"/>
                            </a:rPr>
                            <m:t>6</m:t>
                          </m:r>
                        </m:e>
                      </m:d>
                      <m:r>
                        <a:rPr lang="en-IN" sz="2400" b="0" i="1" smtClean="0">
                          <a:solidFill>
                            <a:srgbClr val="00B050"/>
                          </a:solidFill>
                          <a:latin typeface="Cambria Math" panose="02040503050406030204" pitchFamily="18" charset="0"/>
                          <a:ea typeface="Cambria Math" panose="02040503050406030204" pitchFamily="18" charset="0"/>
                        </a:rPr>
                        <m:t>≤2</m:t>
                      </m:r>
                      <m:d>
                        <m:dPr>
                          <m:ctrlPr>
                            <a:rPr lang="en-IN" sz="2400" b="0" i="1" smtClean="0">
                              <a:solidFill>
                                <a:srgbClr val="00B050"/>
                              </a:solidFill>
                              <a:latin typeface="Cambria Math" panose="02040503050406030204" pitchFamily="18" charset="0"/>
                              <a:ea typeface="Cambria Math" panose="02040503050406030204" pitchFamily="18" charset="0"/>
                            </a:rPr>
                          </m:ctrlPr>
                        </m:dPr>
                        <m:e>
                          <m:r>
                            <a:rPr lang="en-IN" sz="2400" b="0" i="1" smtClean="0">
                              <a:solidFill>
                                <a:srgbClr val="00B050"/>
                              </a:solidFill>
                              <a:latin typeface="Cambria Math" panose="02040503050406030204" pitchFamily="18" charset="0"/>
                              <a:ea typeface="Cambria Math" panose="02040503050406030204" pitchFamily="18" charset="0"/>
                            </a:rPr>
                            <m:t> </m:t>
                          </m:r>
                          <m:r>
                            <a:rPr lang="en-IN" sz="2400" b="0" i="1" smtClean="0">
                              <a:solidFill>
                                <a:srgbClr val="00B050"/>
                              </a:solidFill>
                              <a:latin typeface="Cambria Math" panose="02040503050406030204" pitchFamily="18" charset="0"/>
                              <a:ea typeface="Cambria Math" panose="02040503050406030204" pitchFamily="18" charset="0"/>
                            </a:rPr>
                            <m:t>𝑎𝑐𝑡𝑢𝑎𝑙𝑙𝑦</m:t>
                          </m:r>
                          <m:r>
                            <a:rPr lang="en-IN" sz="2400" b="0" i="1" smtClean="0">
                              <a:solidFill>
                                <a:srgbClr val="00B050"/>
                              </a:solidFill>
                              <a:latin typeface="Cambria Math" panose="02040503050406030204" pitchFamily="18" charset="0"/>
                              <a:ea typeface="Cambria Math" panose="02040503050406030204" pitchFamily="18" charset="0"/>
                            </a:rPr>
                            <m:t> 1</m:t>
                          </m:r>
                        </m:e>
                      </m:d>
                    </m:oMath>
                  </m:oMathPara>
                </a14:m>
                <a:endParaRPr lang="en-IN" sz="2400" b="0" i="1" dirty="0">
                  <a:solidFill>
                    <a:srgbClr val="00B05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400" b="0" i="1" smtClean="0">
                          <a:solidFill>
                            <a:srgbClr val="00B050"/>
                          </a:solidFill>
                          <a:latin typeface="Cambria Math" panose="02040503050406030204" pitchFamily="18" charset="0"/>
                          <a:ea typeface="Cambria Math" panose="02040503050406030204" pitchFamily="18" charset="0"/>
                        </a:rPr>
                        <m:t>𝑎𝑛𝑑</m:t>
                      </m:r>
                      <m:r>
                        <a:rPr lang="en-IN" sz="2400" b="0" i="1" smtClean="0">
                          <a:solidFill>
                            <a:srgbClr val="00B050"/>
                          </a:solidFill>
                          <a:latin typeface="Cambria Math" panose="02040503050406030204" pitchFamily="18" charset="0"/>
                          <a:ea typeface="Cambria Math" panose="02040503050406030204" pitchFamily="18" charset="0"/>
                        </a:rPr>
                        <m:t> </m:t>
                      </m:r>
                    </m:oMath>
                  </m:oMathPara>
                </a14:m>
                <a:endParaRPr lang="en-IN" sz="2400" b="0" i="1" dirty="0">
                  <a:solidFill>
                    <a:srgbClr val="00B050"/>
                  </a:solidFill>
                  <a:latin typeface="Cambria Math" panose="02040503050406030204" pitchFamily="18" charset="0"/>
                  <a:ea typeface="Cambria Math" panose="02040503050406030204" pitchFamily="18" charset="0"/>
                </a:endParaRPr>
              </a:p>
              <a:p>
                <a:r>
                  <a:rPr lang="en-IN" sz="2400" b="0" dirty="0">
                    <a:solidFill>
                      <a:srgbClr val="00B050"/>
                    </a:solidFill>
                    <a:ea typeface="Cambria Math" panose="02040503050406030204" pitchFamily="18" charset="0"/>
                  </a:rPr>
                  <a:t>       </a:t>
                </a:r>
                <a14:m>
                  <m:oMath xmlns:m="http://schemas.openxmlformats.org/officeDocument/2006/math">
                    <m:r>
                      <a:rPr lang="en-IN" sz="2400" b="0" i="1" smtClean="0">
                        <a:solidFill>
                          <a:srgbClr val="00B050"/>
                        </a:solidFill>
                        <a:latin typeface="Cambria Math" panose="02040503050406030204" pitchFamily="18" charset="0"/>
                        <a:ea typeface="Cambria Math" panose="02040503050406030204" pitchFamily="18" charset="0"/>
                      </a:rPr>
                      <m:t>𝑑𝑖𝑠</m:t>
                    </m:r>
                    <m:r>
                      <a:rPr lang="en-IN" sz="2400" b="0" i="1" smtClean="0">
                        <a:solidFill>
                          <a:srgbClr val="00B050"/>
                        </a:solidFill>
                        <a:latin typeface="Cambria Math" panose="02040503050406030204" pitchFamily="18" charset="0"/>
                        <a:ea typeface="Cambria Math" panose="02040503050406030204" pitchFamily="18" charset="0"/>
                      </a:rPr>
                      <m:t>(</m:t>
                    </m:r>
                    <m:r>
                      <a:rPr lang="en-IN" sz="2400" b="0" i="1" smtClean="0">
                        <a:solidFill>
                          <a:srgbClr val="00B050"/>
                        </a:solidFill>
                        <a:latin typeface="Cambria Math" panose="02040503050406030204" pitchFamily="18" charset="0"/>
                        <a:ea typeface="Cambria Math" panose="02040503050406030204" pitchFamily="18" charset="0"/>
                      </a:rPr>
                      <m:t>𝑣</m:t>
                    </m:r>
                    <m:r>
                      <a:rPr lang="en-IN" sz="2400" b="0" i="1" smtClean="0">
                        <a:solidFill>
                          <a:srgbClr val="00B050"/>
                        </a:solidFill>
                        <a:latin typeface="Cambria Math" panose="02040503050406030204" pitchFamily="18" charset="0"/>
                        <a:ea typeface="Cambria Math" panose="02040503050406030204" pitchFamily="18" charset="0"/>
                      </a:rPr>
                      <m:t>6,</m:t>
                    </m:r>
                    <m:r>
                      <a:rPr lang="en-IN" sz="2400" b="0" i="1" smtClean="0">
                        <a:solidFill>
                          <a:srgbClr val="00B050"/>
                        </a:solidFill>
                        <a:latin typeface="Cambria Math" panose="02040503050406030204" pitchFamily="18" charset="0"/>
                        <a:ea typeface="Cambria Math" panose="02040503050406030204" pitchFamily="18" charset="0"/>
                      </a:rPr>
                      <m:t>𝑣</m:t>
                    </m:r>
                    <m:r>
                      <a:rPr lang="en-IN" sz="2400" b="0" i="1" smtClean="0">
                        <a:solidFill>
                          <a:srgbClr val="00B050"/>
                        </a:solidFill>
                        <a:latin typeface="Cambria Math" panose="02040503050406030204" pitchFamily="18" charset="0"/>
                        <a:ea typeface="Cambria Math" panose="02040503050406030204" pitchFamily="18" charset="0"/>
                      </a:rPr>
                      <m:t>1)≤2</m:t>
                    </m:r>
                  </m:oMath>
                </a14:m>
                <a:r>
                  <a:rPr lang="en-IN" sz="2400" dirty="0">
                    <a:solidFill>
                      <a:srgbClr val="00B050"/>
                    </a:solidFill>
                  </a:rPr>
                  <a:t> </a:t>
                </a:r>
              </a:p>
            </p:txBody>
          </p:sp>
        </mc:Choice>
        <mc:Fallback xmlns="">
          <p:sp>
            <p:nvSpPr>
              <p:cNvPr id="6" name="TextBox 5">
                <a:extLst>
                  <a:ext uri="{FF2B5EF4-FFF2-40B4-BE49-F238E27FC236}">
                    <a16:creationId xmlns:a16="http://schemas.microsoft.com/office/drawing/2014/main" id="{2DF39AA0-0FB8-3032-03A7-E2ADF1D91136}"/>
                  </a:ext>
                </a:extLst>
              </p:cNvPr>
              <p:cNvSpPr txBox="1">
                <a:spLocks noRot="1" noChangeAspect="1" noMove="1" noResize="1" noEditPoints="1" noAdjustHandles="1" noChangeArrowheads="1" noChangeShapeType="1" noTextEdit="1"/>
              </p:cNvSpPr>
              <p:nvPr/>
            </p:nvSpPr>
            <p:spPr>
              <a:xfrm>
                <a:off x="6738141" y="1424090"/>
                <a:ext cx="4137774" cy="3785652"/>
              </a:xfrm>
              <a:prstGeom prst="rect">
                <a:avLst/>
              </a:prstGeom>
              <a:blipFill>
                <a:blip r:embed="rId4"/>
                <a:stretch>
                  <a:fillRect l="-2209" t="-1127" b="-1610"/>
                </a:stretch>
              </a:blipFill>
            </p:spPr>
            <p:txBody>
              <a:bodyPr/>
              <a:lstStyle/>
              <a:p>
                <a:r>
                  <a:rPr lang="en-IN">
                    <a:noFill/>
                  </a:rPr>
                  <a:t> </a:t>
                </a:r>
              </a:p>
            </p:txBody>
          </p:sp>
        </mc:Fallback>
      </mc:AlternateContent>
      <p:sp>
        <p:nvSpPr>
          <p:cNvPr id="7" name="Google Shape;120;p3">
            <a:extLst>
              <a:ext uri="{FF2B5EF4-FFF2-40B4-BE49-F238E27FC236}">
                <a16:creationId xmlns:a16="http://schemas.microsoft.com/office/drawing/2014/main" id="{E108FFAE-0CD5-8E64-F120-A7A15CCAB947}"/>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Maximum and Maximal Clique </a:t>
            </a:r>
            <a:endParaRPr dirty="0"/>
          </a:p>
        </p:txBody>
      </p:sp>
      <p:cxnSp>
        <p:nvCxnSpPr>
          <p:cNvPr id="9" name="Google Shape;122;p3">
            <a:extLst>
              <a:ext uri="{FF2B5EF4-FFF2-40B4-BE49-F238E27FC236}">
                <a16:creationId xmlns:a16="http://schemas.microsoft.com/office/drawing/2014/main" id="{A07FF197-60C3-BBB2-834B-BAD26C9E8F0F}"/>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Google Shape;123;p3">
            <a:extLst>
              <a:ext uri="{FF2B5EF4-FFF2-40B4-BE49-F238E27FC236}">
                <a16:creationId xmlns:a16="http://schemas.microsoft.com/office/drawing/2014/main" id="{9B37BC2B-D66E-1225-902A-2A9DAB8926FE}"/>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2" name="Picture 1">
            <a:extLst>
              <a:ext uri="{FF2B5EF4-FFF2-40B4-BE49-F238E27FC236}">
                <a16:creationId xmlns:a16="http://schemas.microsoft.com/office/drawing/2014/main" id="{64470E37-F2AD-8D50-A1E6-32E9E4CB3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02096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087A8-7B0E-CEDE-56F1-2F29B4FF8F4D}"/>
              </a:ext>
            </a:extLst>
          </p:cNvPr>
          <p:cNvPicPr>
            <a:picLocks noChangeAspect="1"/>
          </p:cNvPicPr>
          <p:nvPr/>
        </p:nvPicPr>
        <p:blipFill>
          <a:blip r:embed="rId3"/>
          <a:stretch>
            <a:fillRect/>
          </a:stretch>
        </p:blipFill>
        <p:spPr>
          <a:xfrm>
            <a:off x="157681" y="1395312"/>
            <a:ext cx="6147267" cy="353309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F39AA0-0FB8-3032-03A7-E2ADF1D91136}"/>
                  </a:ext>
                </a:extLst>
              </p:cNvPr>
              <p:cNvSpPr txBox="1"/>
              <p:nvPr/>
            </p:nvSpPr>
            <p:spPr>
              <a:xfrm>
                <a:off x="6521744" y="1390792"/>
                <a:ext cx="4832055" cy="4515788"/>
              </a:xfrm>
              <a:prstGeom prst="rect">
                <a:avLst/>
              </a:prstGeom>
              <a:noFill/>
            </p:spPr>
            <p:txBody>
              <a:bodyPr wrap="square" rtlCol="0">
                <a:spAutoFit/>
              </a:bodyPr>
              <a:lstStyle/>
              <a:p>
                <a:r>
                  <a:rPr lang="en-IN" sz="2400" dirty="0"/>
                  <a:t>Q: Is (v1,v5,v6) a maximal 2-clique?</a:t>
                </a:r>
              </a:p>
              <a:p>
                <a:r>
                  <a:rPr lang="en-IN" sz="2400" dirty="0">
                    <a:solidFill>
                      <a:srgbClr val="00B050"/>
                    </a:solidFill>
                  </a:rPr>
                  <a:t>Nope. </a:t>
                </a:r>
                <a:r>
                  <a:rPr lang="en-IN" sz="2400" dirty="0" err="1">
                    <a:solidFill>
                      <a:srgbClr val="00B050"/>
                    </a:solidFill>
                  </a:rPr>
                  <a:t>Bcoz</a:t>
                </a:r>
                <a:r>
                  <a:rPr lang="en-IN" sz="2400" dirty="0">
                    <a:solidFill>
                      <a:srgbClr val="00B050"/>
                    </a:solidFill>
                  </a:rPr>
                  <a:t> adding v2 and v4 to (v5, v6,v1) </a:t>
                </a:r>
                <a:r>
                  <a:rPr lang="en-IN" sz="2400" dirty="0" err="1">
                    <a:solidFill>
                      <a:srgbClr val="00B050"/>
                    </a:solidFill>
                  </a:rPr>
                  <a:t>ie</a:t>
                </a:r>
                <a:r>
                  <a:rPr lang="en-IN" sz="2400" dirty="0">
                    <a:solidFill>
                      <a:srgbClr val="00B050"/>
                    </a:solidFill>
                  </a:rPr>
                  <a:t> </a:t>
                </a:r>
              </a:p>
              <a:p>
                <a:r>
                  <a:rPr lang="en-IN" sz="2400" dirty="0">
                    <a:solidFill>
                      <a:srgbClr val="00B050"/>
                    </a:solidFill>
                  </a:rPr>
                  <a:t>(v5, v6, v1, v2,v4) is also a 2-clique.</a:t>
                </a:r>
              </a:p>
              <a:p>
                <a:pPr/>
                <a14:m>
                  <m:oMathPara xmlns:m="http://schemas.openxmlformats.org/officeDocument/2006/math">
                    <m:oMathParaPr>
                      <m:jc m:val="centerGroup"/>
                    </m:oMathParaPr>
                    <m:oMath xmlns:m="http://schemas.openxmlformats.org/officeDocument/2006/math">
                      <m:r>
                        <a:rPr lang="en-IN" sz="2400" i="1">
                          <a:solidFill>
                            <a:srgbClr val="00B050"/>
                          </a:solidFill>
                          <a:latin typeface="Cambria Math" panose="02040503050406030204" pitchFamily="18" charset="0"/>
                        </a:rPr>
                        <m:t>𝑑𝑖𝑠</m:t>
                      </m:r>
                      <m:d>
                        <m:dPr>
                          <m:ctrlPr>
                            <a:rPr lang="en-IN" sz="2400" i="1">
                              <a:solidFill>
                                <a:srgbClr val="00B050"/>
                              </a:solidFill>
                              <a:latin typeface="Cambria Math" panose="02040503050406030204" pitchFamily="18" charset="0"/>
                            </a:rPr>
                          </m:ctrlPr>
                        </m:dPr>
                        <m:e>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6, </m:t>
                          </m:r>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2</m:t>
                          </m:r>
                        </m:e>
                      </m:d>
                      <m:r>
                        <a:rPr lang="en-IN" sz="2400" i="1">
                          <a:solidFill>
                            <a:srgbClr val="00B050"/>
                          </a:solidFill>
                          <a:latin typeface="Cambria Math" panose="02040503050406030204" pitchFamily="18" charset="0"/>
                        </a:rPr>
                        <m:t>=2 </m:t>
                      </m:r>
                      <m:r>
                        <a:rPr lang="en-IN" sz="2400" i="1">
                          <a:solidFill>
                            <a:srgbClr val="00B050"/>
                          </a:solidFill>
                          <a:latin typeface="Cambria Math" panose="02040503050406030204" pitchFamily="18" charset="0"/>
                        </a:rPr>
                        <m:t>𝑎𝑛𝑑</m:t>
                      </m:r>
                      <m:r>
                        <a:rPr lang="en-IN" sz="2400" i="1">
                          <a:solidFill>
                            <a:srgbClr val="00B050"/>
                          </a:solidFill>
                          <a:latin typeface="Cambria Math" panose="02040503050406030204" pitchFamily="18" charset="0"/>
                        </a:rPr>
                        <m:t> </m:t>
                      </m:r>
                    </m:oMath>
                  </m:oMathPara>
                </a14:m>
                <a:endParaRPr lang="en-IN" sz="2400" i="1" dirty="0">
                  <a:solidFill>
                    <a:srgbClr val="00B050"/>
                  </a:solidFill>
                  <a:latin typeface="Cambria Math" panose="02040503050406030204" pitchFamily="18" charset="0"/>
                </a:endParaRPr>
              </a:p>
              <a:p>
                <a14:m>
                  <m:oMath xmlns:m="http://schemas.openxmlformats.org/officeDocument/2006/math">
                    <m:r>
                      <a:rPr lang="en-IN" sz="2400" i="1">
                        <a:solidFill>
                          <a:srgbClr val="00B050"/>
                        </a:solidFill>
                        <a:latin typeface="Cambria Math" panose="02040503050406030204" pitchFamily="18" charset="0"/>
                      </a:rPr>
                      <m:t>𝑑𝑖𝑠</m:t>
                    </m:r>
                    <m:d>
                      <m:dPr>
                        <m:ctrlPr>
                          <a:rPr lang="en-IN" sz="2400" i="1">
                            <a:solidFill>
                              <a:srgbClr val="00B050"/>
                            </a:solidFill>
                            <a:latin typeface="Cambria Math" panose="02040503050406030204" pitchFamily="18" charset="0"/>
                          </a:rPr>
                        </m:ctrlPr>
                      </m:dPr>
                      <m:e>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5,</m:t>
                        </m:r>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2</m:t>
                        </m:r>
                      </m:e>
                    </m:d>
                    <m:r>
                      <a:rPr lang="en-IN" sz="2400" i="1">
                        <a:solidFill>
                          <a:srgbClr val="00B050"/>
                        </a:solidFill>
                        <a:latin typeface="Cambria Math" panose="02040503050406030204" pitchFamily="18" charset="0"/>
                      </a:rPr>
                      <m:t>=2 </m:t>
                    </m:r>
                    <m:r>
                      <a:rPr lang="en-IN" sz="2400" i="1">
                        <a:solidFill>
                          <a:srgbClr val="00B050"/>
                        </a:solidFill>
                        <a:latin typeface="Cambria Math" panose="02040503050406030204" pitchFamily="18" charset="0"/>
                      </a:rPr>
                      <m:t>𝑒𝑡𝑐</m:t>
                    </m:r>
                    <m:r>
                      <a:rPr lang="en-IN" sz="2400" i="1">
                        <a:solidFill>
                          <a:srgbClr val="00B050"/>
                        </a:solidFill>
                        <a:latin typeface="Cambria Math" panose="02040503050406030204" pitchFamily="18" charset="0"/>
                      </a:rPr>
                      <m:t> </m:t>
                    </m:r>
                    <m:r>
                      <a:rPr lang="en-IN" sz="2400" i="1">
                        <a:solidFill>
                          <a:srgbClr val="00B050"/>
                        </a:solidFill>
                        <a:latin typeface="Cambria Math" panose="02040503050406030204" pitchFamily="18" charset="0"/>
                      </a:rPr>
                      <m:t>𝑎𝑛𝑑</m:t>
                    </m:r>
                    <m:r>
                      <a:rPr lang="en-IN" sz="2400" i="1">
                        <a:solidFill>
                          <a:srgbClr val="00B050"/>
                        </a:solidFill>
                        <a:latin typeface="Cambria Math" panose="02040503050406030204" pitchFamily="18" charset="0"/>
                      </a:rPr>
                      <m:t> </m:t>
                    </m:r>
                    <m:r>
                      <a:rPr lang="en-IN" sz="2400" i="1">
                        <a:solidFill>
                          <a:srgbClr val="00B050"/>
                        </a:solidFill>
                        <a:latin typeface="Cambria Math" panose="02040503050406030204" pitchFamily="18" charset="0"/>
                      </a:rPr>
                      <m:t>𝑑𝑖𝑠</m:t>
                    </m:r>
                    <m:r>
                      <a:rPr lang="en-IN" sz="2400" i="1">
                        <a:solidFill>
                          <a:srgbClr val="00B050"/>
                        </a:solidFill>
                        <a:latin typeface="Cambria Math" panose="02040503050406030204" pitchFamily="18" charset="0"/>
                      </a:rPr>
                      <m:t>(</m:t>
                    </m:r>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4, </m:t>
                    </m:r>
                    <m:r>
                      <a:rPr lang="en-IN" sz="2400" i="1">
                        <a:solidFill>
                          <a:srgbClr val="00B050"/>
                        </a:solidFill>
                        <a:latin typeface="Cambria Math" panose="02040503050406030204" pitchFamily="18" charset="0"/>
                      </a:rPr>
                      <m:t>𝑣</m:t>
                    </m:r>
                    <m:r>
                      <a:rPr lang="en-IN" sz="2400" i="1">
                        <a:solidFill>
                          <a:srgbClr val="00B050"/>
                        </a:solidFill>
                        <a:latin typeface="Cambria Math" panose="02040503050406030204" pitchFamily="18" charset="0"/>
                      </a:rPr>
                      <m:t>1)≤2</m:t>
                    </m:r>
                  </m:oMath>
                </a14:m>
                <a:r>
                  <a:rPr lang="en-IN" sz="2400" dirty="0">
                    <a:solidFill>
                      <a:srgbClr val="00B050"/>
                    </a:solidFill>
                  </a:rPr>
                  <a:t>.</a:t>
                </a:r>
              </a:p>
              <a:p>
                <a:r>
                  <a:rPr lang="en-IN" sz="2400" dirty="0">
                    <a:solidFill>
                      <a:srgbClr val="FF3399"/>
                    </a:solidFill>
                  </a:rPr>
                  <a:t>This is now maximal clique</a:t>
                </a:r>
              </a:p>
              <a:p>
                <a:endParaRPr lang="en-IN" sz="2400" dirty="0">
                  <a:solidFill>
                    <a:srgbClr val="00B050"/>
                  </a:solidFill>
                </a:endParaRPr>
              </a:p>
              <a:p>
                <a:endParaRPr lang="en-IN" sz="2400" dirty="0">
                  <a:latin typeface="+mj-lt"/>
                </a:endParaRPr>
              </a:p>
            </p:txBody>
          </p:sp>
        </mc:Choice>
        <mc:Fallback xmlns="">
          <p:sp>
            <p:nvSpPr>
              <p:cNvPr id="6" name="TextBox 5">
                <a:extLst>
                  <a:ext uri="{FF2B5EF4-FFF2-40B4-BE49-F238E27FC236}">
                    <a16:creationId xmlns:a16="http://schemas.microsoft.com/office/drawing/2014/main" id="{2DF39AA0-0FB8-3032-03A7-E2ADF1D91136}"/>
                  </a:ext>
                </a:extLst>
              </p:cNvPr>
              <p:cNvSpPr txBox="1">
                <a:spLocks noRot="1" noChangeAspect="1" noMove="1" noResize="1" noEditPoints="1" noAdjustHandles="1" noChangeArrowheads="1" noChangeShapeType="1" noTextEdit="1"/>
              </p:cNvSpPr>
              <p:nvPr/>
            </p:nvSpPr>
            <p:spPr>
              <a:xfrm>
                <a:off x="6521744" y="1390792"/>
                <a:ext cx="4832055" cy="4515788"/>
              </a:xfrm>
              <a:prstGeom prst="rect">
                <a:avLst/>
              </a:prstGeom>
              <a:blipFill>
                <a:blip r:embed="rId4"/>
                <a:stretch>
                  <a:fillRect l="-2020" t="-945"/>
                </a:stretch>
              </a:blipFill>
            </p:spPr>
            <p:txBody>
              <a:bodyPr/>
              <a:lstStyle/>
              <a:p>
                <a:r>
                  <a:rPr lang="en-IN">
                    <a:noFill/>
                  </a:rPr>
                  <a:t> </a:t>
                </a:r>
              </a:p>
            </p:txBody>
          </p:sp>
        </mc:Fallback>
      </mc:AlternateContent>
      <p:sp>
        <p:nvSpPr>
          <p:cNvPr id="7" name="Google Shape;120;p3">
            <a:extLst>
              <a:ext uri="{FF2B5EF4-FFF2-40B4-BE49-F238E27FC236}">
                <a16:creationId xmlns:a16="http://schemas.microsoft.com/office/drawing/2014/main" id="{E108FFAE-0CD5-8E64-F120-A7A15CCAB947}"/>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Maximum and Maximal Clique </a:t>
            </a:r>
            <a:endParaRPr dirty="0"/>
          </a:p>
        </p:txBody>
      </p:sp>
      <p:cxnSp>
        <p:nvCxnSpPr>
          <p:cNvPr id="9" name="Google Shape;122;p3">
            <a:extLst>
              <a:ext uri="{FF2B5EF4-FFF2-40B4-BE49-F238E27FC236}">
                <a16:creationId xmlns:a16="http://schemas.microsoft.com/office/drawing/2014/main" id="{A07FF197-60C3-BBB2-834B-BAD26C9E8F0F}"/>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10" name="Google Shape;123;p3">
            <a:extLst>
              <a:ext uri="{FF2B5EF4-FFF2-40B4-BE49-F238E27FC236}">
                <a16:creationId xmlns:a16="http://schemas.microsoft.com/office/drawing/2014/main" id="{9B37BC2B-D66E-1225-902A-2A9DAB8926FE}"/>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11" name="TextBox 10">
            <a:extLst>
              <a:ext uri="{FF2B5EF4-FFF2-40B4-BE49-F238E27FC236}">
                <a16:creationId xmlns:a16="http://schemas.microsoft.com/office/drawing/2014/main" id="{23CAED5A-DE9C-8AB7-1E38-FE919C238203}"/>
              </a:ext>
            </a:extLst>
          </p:cNvPr>
          <p:cNvSpPr txBox="1"/>
          <p:nvPr/>
        </p:nvSpPr>
        <p:spPr>
          <a:xfrm>
            <a:off x="636699" y="5372174"/>
            <a:ext cx="9704730" cy="1200329"/>
          </a:xfrm>
          <a:prstGeom prst="rect">
            <a:avLst/>
          </a:prstGeom>
          <a:noFill/>
        </p:spPr>
        <p:txBody>
          <a:bodyPr wrap="square">
            <a:spAutoFit/>
          </a:bodyPr>
          <a:lstStyle/>
          <a:p>
            <a:r>
              <a:rPr lang="en-IN" sz="2400" dirty="0"/>
              <a:t>Q: Is (v1,v2,v3,v4,v5,v6) a 3-clique?</a:t>
            </a:r>
          </a:p>
          <a:p>
            <a:endParaRPr lang="en-IN" sz="2400" dirty="0"/>
          </a:p>
          <a:p>
            <a:r>
              <a:rPr lang="en-IN" sz="2400" dirty="0">
                <a:solidFill>
                  <a:srgbClr val="00B050"/>
                </a:solidFill>
                <a:latin typeface="+mj-lt"/>
              </a:rPr>
              <a:t>Yes </a:t>
            </a:r>
            <a:r>
              <a:rPr lang="en-IN" sz="2400" dirty="0" err="1">
                <a:solidFill>
                  <a:srgbClr val="00B050"/>
                </a:solidFill>
                <a:latin typeface="+mj-lt"/>
              </a:rPr>
              <a:t>bcoz</a:t>
            </a:r>
            <a:r>
              <a:rPr lang="en-IN" sz="2400" dirty="0">
                <a:solidFill>
                  <a:srgbClr val="00B050"/>
                </a:solidFill>
                <a:latin typeface="+mj-lt"/>
              </a:rPr>
              <a:t> all vertices are at a distance of &lt;=3 from each other.</a:t>
            </a:r>
          </a:p>
        </p:txBody>
      </p:sp>
      <p:pic>
        <p:nvPicPr>
          <p:cNvPr id="2" name="Picture 1">
            <a:extLst>
              <a:ext uri="{FF2B5EF4-FFF2-40B4-BE49-F238E27FC236}">
                <a16:creationId xmlns:a16="http://schemas.microsoft.com/office/drawing/2014/main" id="{B1499BD8-A9F5-9214-CB85-8249657AE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7B55491-B787-2551-AED7-E2DDD28F8AFC}"/>
                  </a:ext>
                </a:extLst>
              </p14:cNvPr>
              <p14:cNvContentPartPr/>
              <p14:nvPr/>
            </p14:nvContentPartPr>
            <p14:xfrm>
              <a:off x="799560" y="277560"/>
              <a:ext cx="10312920" cy="4105080"/>
            </p14:xfrm>
          </p:contentPart>
        </mc:Choice>
        <mc:Fallback xmlns="">
          <p:pic>
            <p:nvPicPr>
              <p:cNvPr id="3" name="Ink 2">
                <a:extLst>
                  <a:ext uri="{FF2B5EF4-FFF2-40B4-BE49-F238E27FC236}">
                    <a16:creationId xmlns:a16="http://schemas.microsoft.com/office/drawing/2014/main" id="{47B55491-B787-2551-AED7-E2DDD28F8AFC}"/>
                  </a:ext>
                </a:extLst>
              </p:cNvPr>
              <p:cNvPicPr/>
              <p:nvPr/>
            </p:nvPicPr>
            <p:blipFill>
              <a:blip r:embed="rId7"/>
              <a:stretch>
                <a:fillRect/>
              </a:stretch>
            </p:blipFill>
            <p:spPr>
              <a:xfrm>
                <a:off x="790200" y="268200"/>
                <a:ext cx="10331640" cy="4123800"/>
              </a:xfrm>
              <a:prstGeom prst="rect">
                <a:avLst/>
              </a:prstGeom>
            </p:spPr>
          </p:pic>
        </mc:Fallback>
      </mc:AlternateContent>
    </p:spTree>
    <p:extLst>
      <p:ext uri="{BB962C8B-B14F-4D97-AF65-F5344CB8AC3E}">
        <p14:creationId xmlns:p14="http://schemas.microsoft.com/office/powerpoint/2010/main" val="125357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Source of confusion </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331B355B-6501-4476-AE12-C37511DEECF5}"/>
              </a:ext>
            </a:extLst>
          </p:cNvPr>
          <p:cNvSpPr txBox="1">
            <a:spLocks/>
          </p:cNvSpPr>
          <p:nvPr/>
        </p:nvSpPr>
        <p:spPr>
          <a:xfrm>
            <a:off x="283194" y="1316458"/>
            <a:ext cx="9753435"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solidFill>
                  <a:srgbClr val="FF0000"/>
                </a:solidFill>
              </a:rPr>
              <a:t>Sometimes </a:t>
            </a:r>
            <a:r>
              <a:rPr lang="en-US" dirty="0"/>
              <a:t>N–clique  is referred to as a 1-clique of N vertices ( shortest path distance = 1 hop). </a:t>
            </a:r>
          </a:p>
          <a:p>
            <a:pPr algn="just"/>
            <a:r>
              <a:rPr lang="en-US" b="1" dirty="0">
                <a:solidFill>
                  <a:srgbClr val="FF0000"/>
                </a:solidFill>
              </a:rPr>
              <a:t>As per the definition we learnt, </a:t>
            </a:r>
            <a:r>
              <a:rPr lang="en-US" dirty="0"/>
              <a:t>N–clique  is  a clique where  shortest path distance &lt;= N.</a:t>
            </a:r>
          </a:p>
          <a:p>
            <a:pPr algn="just"/>
            <a:endParaRPr lang="en-US" dirty="0"/>
          </a:p>
          <a:p>
            <a:pPr algn="just"/>
            <a:r>
              <a:rPr lang="en-US" dirty="0"/>
              <a:t>K-cliques might not be as cohesive as they look. So, we may want to discuss k-clans. </a:t>
            </a:r>
            <a:endParaRPr lang="en-US" altLang="en-US" dirty="0"/>
          </a:p>
          <a:p>
            <a:endParaRPr lang="en-IN" dirty="0"/>
          </a:p>
        </p:txBody>
      </p:sp>
      <p:pic>
        <p:nvPicPr>
          <p:cNvPr id="3" name="Picture 2">
            <a:extLst>
              <a:ext uri="{FF2B5EF4-FFF2-40B4-BE49-F238E27FC236}">
                <a16:creationId xmlns:a16="http://schemas.microsoft.com/office/drawing/2014/main" id="{54C88450-597A-E554-69DD-F0ADBB314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795D155-9157-2DEC-43AF-9D86B5C8EA44}"/>
                  </a:ext>
                </a:extLst>
              </p14:cNvPr>
              <p14:cNvContentPartPr/>
              <p14:nvPr/>
            </p14:nvContentPartPr>
            <p14:xfrm>
              <a:off x="503280" y="2413800"/>
              <a:ext cx="551520" cy="313560"/>
            </p14:xfrm>
          </p:contentPart>
        </mc:Choice>
        <mc:Fallback xmlns="">
          <p:pic>
            <p:nvPicPr>
              <p:cNvPr id="4" name="Ink 3">
                <a:extLst>
                  <a:ext uri="{FF2B5EF4-FFF2-40B4-BE49-F238E27FC236}">
                    <a16:creationId xmlns:a16="http://schemas.microsoft.com/office/drawing/2014/main" id="{0795D155-9157-2DEC-43AF-9D86B5C8EA44}"/>
                  </a:ext>
                </a:extLst>
              </p:cNvPr>
              <p:cNvPicPr/>
              <p:nvPr/>
            </p:nvPicPr>
            <p:blipFill>
              <a:blip r:embed="rId5"/>
              <a:stretch>
                <a:fillRect/>
              </a:stretch>
            </p:blipFill>
            <p:spPr>
              <a:xfrm>
                <a:off x="493920" y="2404440"/>
                <a:ext cx="570240" cy="332280"/>
              </a:xfrm>
              <a:prstGeom prst="rect">
                <a:avLst/>
              </a:prstGeom>
            </p:spPr>
          </p:pic>
        </mc:Fallback>
      </mc:AlternateContent>
    </p:spTree>
    <p:extLst>
      <p:ext uri="{BB962C8B-B14F-4D97-AF65-F5344CB8AC3E}">
        <p14:creationId xmlns:p14="http://schemas.microsoft.com/office/powerpoint/2010/main" val="25794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3">
            <a:extLst>
              <a:ext uri="{FF2B5EF4-FFF2-40B4-BE49-F238E27FC236}">
                <a16:creationId xmlns:a16="http://schemas.microsoft.com/office/drawing/2014/main" id="{ED6470E9-2663-65BB-C94D-EFAB16455091}"/>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Two Approaches for Network Analysis</a:t>
            </a:r>
            <a:endParaRPr dirty="0"/>
          </a:p>
        </p:txBody>
      </p:sp>
      <p:cxnSp>
        <p:nvCxnSpPr>
          <p:cNvPr id="8" name="Google Shape;122;p3">
            <a:extLst>
              <a:ext uri="{FF2B5EF4-FFF2-40B4-BE49-F238E27FC236}">
                <a16:creationId xmlns:a16="http://schemas.microsoft.com/office/drawing/2014/main" id="{E5277BD0-F840-6746-4289-6783AB1E809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Google Shape;123;p3">
            <a:extLst>
              <a:ext uri="{FF2B5EF4-FFF2-40B4-BE49-F238E27FC236}">
                <a16:creationId xmlns:a16="http://schemas.microsoft.com/office/drawing/2014/main" id="{04E2C35E-D71F-E2CF-DA6C-3B7F6A3D2DE4}"/>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dirty="0"/>
          </a:p>
        </p:txBody>
      </p:sp>
      <p:sp>
        <p:nvSpPr>
          <p:cNvPr id="11" name="TextBox 10">
            <a:extLst>
              <a:ext uri="{FF2B5EF4-FFF2-40B4-BE49-F238E27FC236}">
                <a16:creationId xmlns:a16="http://schemas.microsoft.com/office/drawing/2014/main" id="{931574A9-ED7D-F70D-67AA-8089B8C29125}"/>
              </a:ext>
            </a:extLst>
          </p:cNvPr>
          <p:cNvSpPr txBox="1"/>
          <p:nvPr/>
        </p:nvSpPr>
        <p:spPr>
          <a:xfrm>
            <a:off x="598883" y="1414318"/>
            <a:ext cx="7999758"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t>Two Approaches for Networks/Graphs Analysis</a:t>
            </a:r>
          </a:p>
          <a:p>
            <a:pPr lvl="2"/>
            <a:r>
              <a:rPr lang="en-IN" sz="2400" dirty="0"/>
              <a:t> 	</a:t>
            </a:r>
          </a:p>
        </p:txBody>
      </p:sp>
      <p:sp>
        <p:nvSpPr>
          <p:cNvPr id="2" name="Flowchart: Punched Tape 1">
            <a:extLst>
              <a:ext uri="{FF2B5EF4-FFF2-40B4-BE49-F238E27FC236}">
                <a16:creationId xmlns:a16="http://schemas.microsoft.com/office/drawing/2014/main" id="{65B2DEC0-145E-E271-57F7-F55A187BB415}"/>
              </a:ext>
            </a:extLst>
          </p:cNvPr>
          <p:cNvSpPr>
            <a:spLocks/>
          </p:cNvSpPr>
          <p:nvPr/>
        </p:nvSpPr>
        <p:spPr>
          <a:xfrm>
            <a:off x="696686" y="2593459"/>
            <a:ext cx="5007429" cy="1012369"/>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Top Down Approach</a:t>
            </a:r>
          </a:p>
        </p:txBody>
      </p:sp>
      <p:sp>
        <p:nvSpPr>
          <p:cNvPr id="3" name="Flowchart: Punched Tape 2">
            <a:extLst>
              <a:ext uri="{FF2B5EF4-FFF2-40B4-BE49-F238E27FC236}">
                <a16:creationId xmlns:a16="http://schemas.microsoft.com/office/drawing/2014/main" id="{40CC210C-C2DE-4C49-0322-1A17DB7514E2}"/>
              </a:ext>
            </a:extLst>
          </p:cNvPr>
          <p:cNvSpPr>
            <a:spLocks/>
          </p:cNvSpPr>
          <p:nvPr/>
        </p:nvSpPr>
        <p:spPr>
          <a:xfrm>
            <a:off x="626013" y="5192486"/>
            <a:ext cx="5007429" cy="1012369"/>
          </a:xfrm>
          <a:prstGeom prst="flowChartPunchedTap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FF3399"/>
                </a:solidFill>
                <a:latin typeface="Baguet Script" panose="020B0604020202020204" pitchFamily="2" charset="0"/>
              </a:rPr>
              <a:t>Bottom Up Approach</a:t>
            </a:r>
          </a:p>
        </p:txBody>
      </p:sp>
      <p:cxnSp>
        <p:nvCxnSpPr>
          <p:cNvPr id="5" name="Straight Arrow Connector 4">
            <a:extLst>
              <a:ext uri="{FF2B5EF4-FFF2-40B4-BE49-F238E27FC236}">
                <a16:creationId xmlns:a16="http://schemas.microsoft.com/office/drawing/2014/main" id="{A54903F4-73C6-EF76-1A91-9B684BC37269}"/>
              </a:ext>
            </a:extLst>
          </p:cNvPr>
          <p:cNvCxnSpPr>
            <a:cxnSpLocks/>
          </p:cNvCxnSpPr>
          <p:nvPr/>
        </p:nvCxnSpPr>
        <p:spPr>
          <a:xfrm>
            <a:off x="2572648" y="3605828"/>
            <a:ext cx="0" cy="1586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A1C0993-2679-E0C9-A8F1-2BD634B34D28}"/>
              </a:ext>
            </a:extLst>
          </p:cNvPr>
          <p:cNvCxnSpPr>
            <a:cxnSpLocks/>
          </p:cNvCxnSpPr>
          <p:nvPr/>
        </p:nvCxnSpPr>
        <p:spPr>
          <a:xfrm flipV="1">
            <a:off x="3570514" y="3522315"/>
            <a:ext cx="0" cy="1560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B5A370B-37AB-AF25-DA4A-2DDE6D97E15A}"/>
              </a:ext>
            </a:extLst>
          </p:cNvPr>
          <p:cNvSpPr txBox="1"/>
          <p:nvPr/>
        </p:nvSpPr>
        <p:spPr>
          <a:xfrm>
            <a:off x="5841467" y="1881215"/>
            <a:ext cx="5768064" cy="1938992"/>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t>Considering the whole network and then identify the substructures is top-down approach.</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Looking for </a:t>
            </a:r>
            <a:r>
              <a:rPr lang="en-IN" sz="2000" dirty="0">
                <a:solidFill>
                  <a:srgbClr val="0000FF"/>
                </a:solidFill>
              </a:rPr>
              <a:t>structural holes, vulnerabilities or weak ties/spots </a:t>
            </a:r>
            <a:r>
              <a:rPr lang="en-IN" sz="2000" dirty="0"/>
              <a:t>in the overall n/w</a:t>
            </a:r>
          </a:p>
        </p:txBody>
      </p:sp>
      <p:sp>
        <p:nvSpPr>
          <p:cNvPr id="14" name="TextBox 13">
            <a:extLst>
              <a:ext uri="{FF2B5EF4-FFF2-40B4-BE49-F238E27FC236}">
                <a16:creationId xmlns:a16="http://schemas.microsoft.com/office/drawing/2014/main" id="{2F1AA83C-4E4F-08A4-294D-F1D1509DFD5B}"/>
              </a:ext>
            </a:extLst>
          </p:cNvPr>
          <p:cNvSpPr txBox="1"/>
          <p:nvPr/>
        </p:nvSpPr>
        <p:spPr>
          <a:xfrm>
            <a:off x="5633442" y="4180344"/>
            <a:ext cx="5976089" cy="2308324"/>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FF3399"/>
                </a:solidFill>
                <a:latin typeface="+mn-lt"/>
              </a:rPr>
              <a:t>Tend to emphasize how the macro might emerge from the micro.</a:t>
            </a:r>
          </a:p>
          <a:p>
            <a:pPr algn="just"/>
            <a:endParaRPr lang="en-IN" sz="2000" dirty="0">
              <a:solidFill>
                <a:srgbClr val="FF3399"/>
              </a:solidFill>
              <a:latin typeface="+mn-lt"/>
            </a:endParaRPr>
          </a:p>
          <a:p>
            <a:pPr marL="342900" indent="-342900" algn="just">
              <a:buFont typeface="Arial" panose="020B0604020202020204" pitchFamily="34" charset="0"/>
              <a:buChar char="•"/>
            </a:pPr>
            <a:r>
              <a:rPr lang="en-IN" sz="2000" dirty="0">
                <a:solidFill>
                  <a:srgbClr val="FF3399"/>
                </a:solidFill>
                <a:latin typeface="+mn-lt"/>
              </a:rPr>
              <a:t>Tend to focus attention on individuals first and try to understand how they are embedded in the web of overlapping groups in the larger structure</a:t>
            </a:r>
            <a:r>
              <a:rPr lang="en-IN" sz="2400" dirty="0">
                <a:solidFill>
                  <a:srgbClr val="FF3399"/>
                </a:solidFill>
                <a:latin typeface="+mn-lt"/>
              </a:rPr>
              <a:t>.</a:t>
            </a:r>
          </a:p>
        </p:txBody>
      </p:sp>
      <p:sp>
        <p:nvSpPr>
          <p:cNvPr id="4" name="TextBox 3">
            <a:extLst>
              <a:ext uri="{FF2B5EF4-FFF2-40B4-BE49-F238E27FC236}">
                <a16:creationId xmlns:a16="http://schemas.microsoft.com/office/drawing/2014/main" id="{DAFB2579-0D0F-0D8D-6808-343669339A8E}"/>
              </a:ext>
            </a:extLst>
          </p:cNvPr>
          <p:cNvSpPr txBox="1"/>
          <p:nvPr/>
        </p:nvSpPr>
        <p:spPr>
          <a:xfrm>
            <a:off x="3929743" y="4278086"/>
            <a:ext cx="2035627" cy="830997"/>
          </a:xfrm>
          <a:prstGeom prst="rect">
            <a:avLst/>
          </a:prstGeom>
          <a:noFill/>
        </p:spPr>
        <p:txBody>
          <a:bodyPr wrap="square" rtlCol="0">
            <a:spAutoFit/>
          </a:bodyPr>
          <a:lstStyle/>
          <a:p>
            <a:r>
              <a:rPr lang="en-IN" sz="2400" dirty="0">
                <a:solidFill>
                  <a:srgbClr val="FF3399"/>
                </a:solidFill>
              </a:rPr>
              <a:t>Bottom-up Approach</a:t>
            </a:r>
          </a:p>
        </p:txBody>
      </p:sp>
      <p:sp>
        <p:nvSpPr>
          <p:cNvPr id="10" name="TextBox 9">
            <a:extLst>
              <a:ext uri="{FF2B5EF4-FFF2-40B4-BE49-F238E27FC236}">
                <a16:creationId xmlns:a16="http://schemas.microsoft.com/office/drawing/2014/main" id="{0D2979D9-0D41-719E-F7DA-F114F098BF12}"/>
              </a:ext>
            </a:extLst>
          </p:cNvPr>
          <p:cNvSpPr txBox="1"/>
          <p:nvPr/>
        </p:nvSpPr>
        <p:spPr>
          <a:xfrm>
            <a:off x="4299910" y="1810566"/>
            <a:ext cx="2067037" cy="830997"/>
          </a:xfrm>
          <a:prstGeom prst="rect">
            <a:avLst/>
          </a:prstGeom>
          <a:noFill/>
        </p:spPr>
        <p:txBody>
          <a:bodyPr wrap="square" rtlCol="0">
            <a:spAutoFit/>
          </a:bodyPr>
          <a:lstStyle/>
          <a:p>
            <a:r>
              <a:rPr lang="en-IN" sz="2400" dirty="0"/>
              <a:t>Top-Down Approach</a:t>
            </a:r>
          </a:p>
        </p:txBody>
      </p:sp>
      <p:pic>
        <p:nvPicPr>
          <p:cNvPr id="15" name="Picture 14">
            <a:extLst>
              <a:ext uri="{FF2B5EF4-FFF2-40B4-BE49-F238E27FC236}">
                <a16:creationId xmlns:a16="http://schemas.microsoft.com/office/drawing/2014/main" id="{FC77AA99-EB37-A797-E6EF-C3FE7C529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8E667392-92AC-AE12-1BDD-0A3E3D496A9F}"/>
                  </a:ext>
                </a:extLst>
              </p14:cNvPr>
              <p14:cNvContentPartPr/>
              <p14:nvPr/>
            </p14:nvContentPartPr>
            <p14:xfrm>
              <a:off x="6419160" y="4559400"/>
              <a:ext cx="3716280" cy="2050560"/>
            </p14:xfrm>
          </p:contentPart>
        </mc:Choice>
        <mc:Fallback xmlns="">
          <p:pic>
            <p:nvPicPr>
              <p:cNvPr id="16" name="Ink 15">
                <a:extLst>
                  <a:ext uri="{FF2B5EF4-FFF2-40B4-BE49-F238E27FC236}">
                    <a16:creationId xmlns:a16="http://schemas.microsoft.com/office/drawing/2014/main" id="{8E667392-92AC-AE12-1BDD-0A3E3D496A9F}"/>
                  </a:ext>
                </a:extLst>
              </p:cNvPr>
              <p:cNvPicPr/>
              <p:nvPr/>
            </p:nvPicPr>
            <p:blipFill>
              <a:blip r:embed="rId4"/>
              <a:stretch>
                <a:fillRect/>
              </a:stretch>
            </p:blipFill>
            <p:spPr>
              <a:xfrm>
                <a:off x="6409800" y="4550040"/>
                <a:ext cx="3735000" cy="2069280"/>
              </a:xfrm>
              <a:prstGeom prst="rect">
                <a:avLst/>
              </a:prstGeom>
            </p:spPr>
          </p:pic>
        </mc:Fallback>
      </mc:AlternateContent>
    </p:spTree>
    <p:extLst>
      <p:ext uri="{BB962C8B-B14F-4D97-AF65-F5344CB8AC3E}">
        <p14:creationId xmlns:p14="http://schemas.microsoft.com/office/powerpoint/2010/main" val="36778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Issues with N-cliques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34226" y="41327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331B355B-6501-4476-AE12-C37511DEECF5}"/>
              </a:ext>
            </a:extLst>
          </p:cNvPr>
          <p:cNvSpPr txBox="1">
            <a:spLocks/>
          </p:cNvSpPr>
          <p:nvPr/>
        </p:nvSpPr>
        <p:spPr>
          <a:xfrm>
            <a:off x="283194" y="1316458"/>
            <a:ext cx="8835406"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Overlapping </a:t>
            </a:r>
          </a:p>
          <a:p>
            <a:pPr lvl="1"/>
            <a:r>
              <a:rPr lang="en-IN" sz="2800" dirty="0"/>
              <a:t>{a, b, c, </a:t>
            </a:r>
            <a:r>
              <a:rPr lang="en-IN" sz="2800" dirty="0" err="1"/>
              <a:t>f,e</a:t>
            </a:r>
            <a:r>
              <a:rPr lang="en-IN" sz="2800" dirty="0"/>
              <a:t>}</a:t>
            </a:r>
          </a:p>
          <a:p>
            <a:pPr lvl="1"/>
            <a:r>
              <a:rPr lang="en-IN" sz="2800" dirty="0"/>
              <a:t>{</a:t>
            </a:r>
            <a:r>
              <a:rPr lang="en-IN" sz="2800" dirty="0" err="1"/>
              <a:t>b,c,d,f,e</a:t>
            </a:r>
            <a:r>
              <a:rPr lang="en-IN" sz="2800" dirty="0"/>
              <a:t>} are both 2 –cliques</a:t>
            </a:r>
          </a:p>
          <a:p>
            <a:pPr lvl="1"/>
            <a:endParaRPr lang="en-IN" sz="2800" dirty="0"/>
          </a:p>
          <a:p>
            <a:r>
              <a:rPr lang="en-IN" dirty="0"/>
              <a:t>Membership criteria satisfiable through non-members.</a:t>
            </a:r>
          </a:p>
          <a:p>
            <a:endParaRPr lang="en-IN" dirty="0"/>
          </a:p>
          <a:p>
            <a:r>
              <a:rPr lang="en-IN" dirty="0"/>
              <a:t>Even 2 –cliques can be fairly non-cohesive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4C544E-B812-524B-E7C3-31FB6D0B06B5}"/>
                  </a:ext>
                </a:extLst>
              </p14:cNvPr>
              <p14:cNvContentPartPr/>
              <p14:nvPr/>
            </p14:nvContentPartPr>
            <p14:xfrm>
              <a:off x="35640" y="697680"/>
              <a:ext cx="9819000" cy="5513400"/>
            </p14:xfrm>
          </p:contentPart>
        </mc:Choice>
        <mc:Fallback xmlns="">
          <p:pic>
            <p:nvPicPr>
              <p:cNvPr id="2" name="Ink 1">
                <a:extLst>
                  <a:ext uri="{FF2B5EF4-FFF2-40B4-BE49-F238E27FC236}">
                    <a16:creationId xmlns:a16="http://schemas.microsoft.com/office/drawing/2014/main" id="{B14C544E-B812-524B-E7C3-31FB6D0B06B5}"/>
                  </a:ext>
                </a:extLst>
              </p:cNvPr>
              <p:cNvPicPr/>
              <p:nvPr/>
            </p:nvPicPr>
            <p:blipFill>
              <a:blip r:embed="rId5"/>
              <a:stretch>
                <a:fillRect/>
              </a:stretch>
            </p:blipFill>
            <p:spPr>
              <a:xfrm>
                <a:off x="26280" y="688320"/>
                <a:ext cx="9837720" cy="5532120"/>
              </a:xfrm>
              <a:prstGeom prst="rect">
                <a:avLst/>
              </a:prstGeom>
            </p:spPr>
          </p:pic>
        </mc:Fallback>
      </mc:AlternateContent>
      <p:pic>
        <p:nvPicPr>
          <p:cNvPr id="4" name="Picture 3">
            <a:extLst>
              <a:ext uri="{FF2B5EF4-FFF2-40B4-BE49-F238E27FC236}">
                <a16:creationId xmlns:a16="http://schemas.microsoft.com/office/drawing/2014/main" id="{A3FAD2CF-9A35-F5F0-7972-76460EC03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A64DF38-D831-09EA-220C-8D7788F5B1F6}"/>
                  </a:ext>
                </a:extLst>
              </p14:cNvPr>
              <p14:cNvContentPartPr/>
              <p14:nvPr/>
            </p14:nvContentPartPr>
            <p14:xfrm>
              <a:off x="1680480" y="893520"/>
              <a:ext cx="8820000" cy="4154400"/>
            </p14:xfrm>
          </p:contentPart>
        </mc:Choice>
        <mc:Fallback xmlns="">
          <p:pic>
            <p:nvPicPr>
              <p:cNvPr id="5" name="Ink 4">
                <a:extLst>
                  <a:ext uri="{FF2B5EF4-FFF2-40B4-BE49-F238E27FC236}">
                    <a16:creationId xmlns:a16="http://schemas.microsoft.com/office/drawing/2014/main" id="{5A64DF38-D831-09EA-220C-8D7788F5B1F6}"/>
                  </a:ext>
                </a:extLst>
              </p:cNvPr>
              <p:cNvPicPr/>
              <p:nvPr/>
            </p:nvPicPr>
            <p:blipFill>
              <a:blip r:embed="rId8"/>
              <a:stretch>
                <a:fillRect/>
              </a:stretch>
            </p:blipFill>
            <p:spPr>
              <a:xfrm>
                <a:off x="1671120" y="884160"/>
                <a:ext cx="8838720" cy="4173120"/>
              </a:xfrm>
              <a:prstGeom prst="rect">
                <a:avLst/>
              </a:prstGeom>
            </p:spPr>
          </p:pic>
        </mc:Fallback>
      </mc:AlternateContent>
    </p:spTree>
    <p:extLst>
      <p:ext uri="{BB962C8B-B14F-4D97-AF65-F5344CB8AC3E}">
        <p14:creationId xmlns:p14="http://schemas.microsoft.com/office/powerpoint/2010/main" val="3326755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K-clan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34226" y="41327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2" name="Picture 1">
            <a:extLst>
              <a:ext uri="{FF2B5EF4-FFF2-40B4-BE49-F238E27FC236}">
                <a16:creationId xmlns:a16="http://schemas.microsoft.com/office/drawing/2014/main" id="{D6802D03-00AC-8534-93F3-DC4FD3E3E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
        <p:nvSpPr>
          <p:cNvPr id="3" name="TextBox 2">
            <a:extLst>
              <a:ext uri="{FF2B5EF4-FFF2-40B4-BE49-F238E27FC236}">
                <a16:creationId xmlns:a16="http://schemas.microsoft.com/office/drawing/2014/main" id="{F4248F26-25B8-66A4-1B82-5D8BCEB75E07}"/>
              </a:ext>
            </a:extLst>
          </p:cNvPr>
          <p:cNvSpPr txBox="1"/>
          <p:nvPr/>
        </p:nvSpPr>
        <p:spPr>
          <a:xfrm>
            <a:off x="422030" y="1491332"/>
            <a:ext cx="4955513" cy="3416320"/>
          </a:xfrm>
          <a:prstGeom prst="rect">
            <a:avLst/>
          </a:prstGeom>
          <a:noFill/>
        </p:spPr>
        <p:txBody>
          <a:bodyPr wrap="square" rtlCol="0">
            <a:spAutoFit/>
          </a:bodyPr>
          <a:lstStyle/>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K-clan</a:t>
            </a:r>
            <a:r>
              <a:rPr lang="en-IN" sz="2400" dirty="0">
                <a:latin typeface="Calibri" panose="020F0502020204030204" pitchFamily="34" charset="0"/>
                <a:ea typeface="Calibri" panose="020F0502020204030204" pitchFamily="34" charset="0"/>
                <a:cs typeface="Calibri" panose="020F0502020204030204" pitchFamily="34" charset="0"/>
              </a:rPr>
              <a:t>: An N-clique in which the geodesic distance between nodes in the induced subgraph is no greater than n( </a:t>
            </a:r>
            <a:r>
              <a:rPr lang="en-IN" sz="2400" dirty="0" err="1">
                <a:latin typeface="Calibri" panose="020F0502020204030204" pitchFamily="34" charset="0"/>
                <a:ea typeface="Calibri" panose="020F0502020204030204" pitchFamily="34" charset="0"/>
                <a:cs typeface="Calibri" panose="020F0502020204030204" pitchFamily="34" charset="0"/>
              </a:rPr>
              <a:t>ie</a:t>
            </a:r>
            <a:r>
              <a:rPr lang="en-IN" sz="2400" dirty="0">
                <a:latin typeface="Calibri" panose="020F0502020204030204" pitchFamily="34" charset="0"/>
                <a:ea typeface="Calibri" panose="020F0502020204030204" pitchFamily="34" charset="0"/>
                <a:cs typeface="Calibri" panose="020F0502020204030204" pitchFamily="34" charset="0"/>
              </a:rPr>
              <a:t> &lt;=n)</a:t>
            </a: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Members of set within </a:t>
            </a:r>
            <a:r>
              <a:rPr lang="en-IN" sz="2400" b="1" dirty="0">
                <a:latin typeface="Calibri" panose="020F0502020204030204" pitchFamily="34" charset="0"/>
                <a:ea typeface="Calibri" panose="020F0502020204030204" pitchFamily="34" charset="0"/>
                <a:cs typeface="Calibri" panose="020F0502020204030204" pitchFamily="34" charset="0"/>
              </a:rPr>
              <a:t>n</a:t>
            </a:r>
            <a:r>
              <a:rPr lang="en-IN" sz="2400" dirty="0">
                <a:latin typeface="Calibri" panose="020F0502020204030204" pitchFamily="34" charset="0"/>
                <a:ea typeface="Calibri" panose="020F0502020204030204" pitchFamily="34" charset="0"/>
                <a:cs typeface="Calibri" panose="020F0502020204030204" pitchFamily="34" charset="0"/>
              </a:rPr>
              <a:t> links of each other without using outsiders( outside nodes).</a:t>
            </a:r>
          </a:p>
        </p:txBody>
      </p:sp>
      <p:pic>
        <p:nvPicPr>
          <p:cNvPr id="6" name="Picture 5">
            <a:extLst>
              <a:ext uri="{FF2B5EF4-FFF2-40B4-BE49-F238E27FC236}">
                <a16:creationId xmlns:a16="http://schemas.microsoft.com/office/drawing/2014/main" id="{3916D526-F1B7-CEE1-0CFB-9897088A313F}"/>
              </a:ext>
            </a:extLst>
          </p:cNvPr>
          <p:cNvPicPr>
            <a:picLocks noChangeAspect="1"/>
          </p:cNvPicPr>
          <p:nvPr/>
        </p:nvPicPr>
        <p:blipFill>
          <a:blip r:embed="rId4"/>
          <a:stretch>
            <a:fillRect/>
          </a:stretch>
        </p:blipFill>
        <p:spPr>
          <a:xfrm>
            <a:off x="5852384" y="1491331"/>
            <a:ext cx="4619673" cy="2424185"/>
          </a:xfrm>
          <a:prstGeom prst="rect">
            <a:avLst/>
          </a:prstGeom>
        </p:spPr>
      </p:pic>
      <p:pic>
        <p:nvPicPr>
          <p:cNvPr id="9" name="Picture 8">
            <a:extLst>
              <a:ext uri="{FF2B5EF4-FFF2-40B4-BE49-F238E27FC236}">
                <a16:creationId xmlns:a16="http://schemas.microsoft.com/office/drawing/2014/main" id="{11E708D7-1F10-D7E8-6303-C367518E6FC2}"/>
              </a:ext>
            </a:extLst>
          </p:cNvPr>
          <p:cNvPicPr>
            <a:picLocks noChangeAspect="1"/>
          </p:cNvPicPr>
          <p:nvPr/>
        </p:nvPicPr>
        <p:blipFill>
          <a:blip r:embed="rId5"/>
          <a:stretch>
            <a:fillRect/>
          </a:stretch>
        </p:blipFill>
        <p:spPr>
          <a:xfrm>
            <a:off x="5539393" y="3980867"/>
            <a:ext cx="6516456" cy="848721"/>
          </a:xfrm>
          <a:prstGeom prst="rect">
            <a:avLst/>
          </a:prstGeom>
        </p:spPr>
      </p:pic>
      <p:pic>
        <p:nvPicPr>
          <p:cNvPr id="13" name="Picture 12">
            <a:extLst>
              <a:ext uri="{FF2B5EF4-FFF2-40B4-BE49-F238E27FC236}">
                <a16:creationId xmlns:a16="http://schemas.microsoft.com/office/drawing/2014/main" id="{38173ACD-48CA-7521-0079-2F2FF85ECC3F}"/>
              </a:ext>
            </a:extLst>
          </p:cNvPr>
          <p:cNvPicPr>
            <a:picLocks noChangeAspect="1"/>
          </p:cNvPicPr>
          <p:nvPr/>
        </p:nvPicPr>
        <p:blipFill>
          <a:blip r:embed="rId6"/>
          <a:stretch>
            <a:fillRect/>
          </a:stretch>
        </p:blipFill>
        <p:spPr>
          <a:xfrm>
            <a:off x="5638799" y="5134430"/>
            <a:ext cx="3474585" cy="654826"/>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0A1B771-8FE4-9016-BB4D-CAF75427D094}"/>
                  </a:ext>
                </a:extLst>
              </p14:cNvPr>
              <p14:cNvContentPartPr/>
              <p14:nvPr/>
            </p14:nvContentPartPr>
            <p14:xfrm>
              <a:off x="423360" y="121680"/>
              <a:ext cx="11768040" cy="2927880"/>
            </p14:xfrm>
          </p:contentPart>
        </mc:Choice>
        <mc:Fallback xmlns="">
          <p:pic>
            <p:nvPicPr>
              <p:cNvPr id="14" name="Ink 13">
                <a:extLst>
                  <a:ext uri="{FF2B5EF4-FFF2-40B4-BE49-F238E27FC236}">
                    <a16:creationId xmlns:a16="http://schemas.microsoft.com/office/drawing/2014/main" id="{A0A1B771-8FE4-9016-BB4D-CAF75427D094}"/>
                  </a:ext>
                </a:extLst>
              </p:cNvPr>
              <p:cNvPicPr/>
              <p:nvPr/>
            </p:nvPicPr>
            <p:blipFill>
              <a:blip r:embed="rId8"/>
              <a:stretch>
                <a:fillRect/>
              </a:stretch>
            </p:blipFill>
            <p:spPr>
              <a:xfrm>
                <a:off x="414000" y="112320"/>
                <a:ext cx="11786760" cy="2946600"/>
              </a:xfrm>
              <a:prstGeom prst="rect">
                <a:avLst/>
              </a:prstGeom>
            </p:spPr>
          </p:pic>
        </mc:Fallback>
      </mc:AlternateContent>
    </p:spTree>
    <p:extLst>
      <p:ext uri="{BB962C8B-B14F-4D97-AF65-F5344CB8AC3E}">
        <p14:creationId xmlns:p14="http://schemas.microsoft.com/office/powerpoint/2010/main" val="36603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Clan</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07DBD91C-81AB-4857-940D-AF3AF950DAAC}"/>
              </a:ext>
            </a:extLst>
          </p:cNvPr>
          <p:cNvSpPr txBox="1">
            <a:spLocks/>
          </p:cNvSpPr>
          <p:nvPr/>
        </p:nvSpPr>
        <p:spPr>
          <a:xfrm>
            <a:off x="74692" y="1140300"/>
            <a:ext cx="1033383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Restricting K-cliques</a:t>
            </a:r>
            <a:r>
              <a:rPr lang="en-US" dirty="0"/>
              <a:t> by insisting that the </a:t>
            </a:r>
            <a:r>
              <a:rPr lang="en-US" b="1" u="sng" dirty="0"/>
              <a:t>total span or path distance between any two members</a:t>
            </a:r>
            <a:r>
              <a:rPr lang="en-US" b="1" dirty="0"/>
              <a:t> of a K-clique also satisfy a condition</a:t>
            </a:r>
            <a:r>
              <a:rPr lang="en-US" dirty="0"/>
              <a:t>. </a:t>
            </a:r>
          </a:p>
          <a:p>
            <a:pPr lvl="1"/>
            <a:r>
              <a:rPr lang="en-US" dirty="0"/>
              <a:t>The condition requires that the </a:t>
            </a:r>
            <a:r>
              <a:rPr lang="en-US" b="1" dirty="0"/>
              <a:t>all the ties among actors occur through other members of the group.</a:t>
            </a:r>
          </a:p>
          <a:p>
            <a:pPr lvl="1"/>
            <a:r>
              <a:rPr lang="en-US" sz="2800" b="1" dirty="0">
                <a:solidFill>
                  <a:srgbClr val="FF3399"/>
                </a:solidFill>
              </a:rPr>
              <a:t>A k-clique in which </a:t>
            </a:r>
            <a:r>
              <a:rPr lang="en-US" sz="2800" b="1" dirty="0">
                <a:solidFill>
                  <a:srgbClr val="FF0000"/>
                </a:solidFill>
              </a:rPr>
              <a:t>the subgraph induced </a:t>
            </a:r>
            <a:r>
              <a:rPr lang="en-US" sz="2800" b="1" dirty="0">
                <a:solidFill>
                  <a:srgbClr val="FF3399"/>
                </a:solidFill>
              </a:rPr>
              <a:t>by set S has a diameter &lt;= k</a:t>
            </a:r>
          </a:p>
          <a:p>
            <a:pPr lvl="1"/>
            <a:r>
              <a:rPr lang="en-US" sz="2800" dirty="0"/>
              <a:t>Here {B,C,D,E,F}  will be a K clan with k=2 ( </a:t>
            </a:r>
            <a:r>
              <a:rPr lang="en-US" sz="2000" dirty="0"/>
              <a:t>Refer to previous slide where we called {B,C,D,E,F} as a maximal 2-clique)</a:t>
            </a:r>
          </a:p>
          <a:p>
            <a:pPr lvl="1"/>
            <a:endParaRPr lang="en-IN" b="1" dirty="0"/>
          </a:p>
        </p:txBody>
      </p:sp>
      <p:sp>
        <p:nvSpPr>
          <p:cNvPr id="10" name="Oval 9">
            <a:extLst>
              <a:ext uri="{FF2B5EF4-FFF2-40B4-BE49-F238E27FC236}">
                <a16:creationId xmlns:a16="http://schemas.microsoft.com/office/drawing/2014/main" id="{233AB8C0-0C6C-41BD-B25C-DF285AF11595}"/>
              </a:ext>
            </a:extLst>
          </p:cNvPr>
          <p:cNvSpPr/>
          <p:nvPr/>
        </p:nvSpPr>
        <p:spPr>
          <a:xfrm>
            <a:off x="1349405" y="5664053"/>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D3BBE89-7C08-4672-88DE-3DE6A1F446D3}"/>
              </a:ext>
            </a:extLst>
          </p:cNvPr>
          <p:cNvSpPr/>
          <p:nvPr/>
        </p:nvSpPr>
        <p:spPr>
          <a:xfrm>
            <a:off x="2009313" y="4915369"/>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DC86622-F2DB-423D-965F-975C97D4518A}"/>
              </a:ext>
            </a:extLst>
          </p:cNvPr>
          <p:cNvSpPr/>
          <p:nvPr/>
        </p:nvSpPr>
        <p:spPr>
          <a:xfrm>
            <a:off x="1972321" y="6226083"/>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6FFAF34C-0D61-40A1-B060-D335393E63D8}"/>
              </a:ext>
            </a:extLst>
          </p:cNvPr>
          <p:cNvSpPr/>
          <p:nvPr/>
        </p:nvSpPr>
        <p:spPr>
          <a:xfrm>
            <a:off x="3586580" y="4848786"/>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B757EB1A-E165-4DDA-9F43-49C6C3AE8FBE}"/>
              </a:ext>
            </a:extLst>
          </p:cNvPr>
          <p:cNvSpPr/>
          <p:nvPr/>
        </p:nvSpPr>
        <p:spPr>
          <a:xfrm>
            <a:off x="3611733" y="6227562"/>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2F792AA-50FF-4B7B-A2EC-D9B90C6AACAD}"/>
              </a:ext>
            </a:extLst>
          </p:cNvPr>
          <p:cNvSpPr/>
          <p:nvPr/>
        </p:nvSpPr>
        <p:spPr>
          <a:xfrm>
            <a:off x="4668174" y="5622624"/>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98B62A5B-AE64-4B4F-AF62-621F4E6178F3}"/>
              </a:ext>
            </a:extLst>
          </p:cNvPr>
          <p:cNvCxnSpPr>
            <a:stCxn id="10" idx="7"/>
            <a:endCxn id="11" idx="4"/>
          </p:cNvCxnSpPr>
          <p:nvPr/>
        </p:nvCxnSpPr>
        <p:spPr>
          <a:xfrm flipV="1">
            <a:off x="1500957" y="5048534"/>
            <a:ext cx="597133" cy="6350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B387DE-628A-4FB1-8256-FD42C9E30155}"/>
              </a:ext>
            </a:extLst>
          </p:cNvPr>
          <p:cNvCxnSpPr>
            <a:cxnSpLocks/>
          </p:cNvCxnSpPr>
          <p:nvPr/>
        </p:nvCxnSpPr>
        <p:spPr>
          <a:xfrm>
            <a:off x="2116384" y="4920038"/>
            <a:ext cx="1525482" cy="72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4B9742-2534-4563-8A87-AB9FEBF0670A}"/>
              </a:ext>
            </a:extLst>
          </p:cNvPr>
          <p:cNvCxnSpPr>
            <a:cxnSpLocks/>
            <a:stCxn id="12" idx="5"/>
          </p:cNvCxnSpPr>
          <p:nvPr/>
        </p:nvCxnSpPr>
        <p:spPr>
          <a:xfrm flipH="1" flipV="1">
            <a:off x="1419373" y="5755790"/>
            <a:ext cx="704500" cy="5839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1FD9F5-4795-4CE3-9B48-650F1819D42E}"/>
              </a:ext>
            </a:extLst>
          </p:cNvPr>
          <p:cNvCxnSpPr>
            <a:cxnSpLocks/>
          </p:cNvCxnSpPr>
          <p:nvPr/>
        </p:nvCxnSpPr>
        <p:spPr>
          <a:xfrm flipV="1">
            <a:off x="2046406" y="5012393"/>
            <a:ext cx="33501" cy="12802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4A0A18-EECD-4682-8D31-BF67147CFAC4}"/>
              </a:ext>
            </a:extLst>
          </p:cNvPr>
          <p:cNvCxnSpPr>
            <a:cxnSpLocks/>
            <a:endCxn id="14" idx="5"/>
          </p:cNvCxnSpPr>
          <p:nvPr/>
        </p:nvCxnSpPr>
        <p:spPr>
          <a:xfrm>
            <a:off x="2110557" y="6293156"/>
            <a:ext cx="1652728" cy="4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86A4BB-2506-48E0-ABB0-9DF840238B74}"/>
              </a:ext>
            </a:extLst>
          </p:cNvPr>
          <p:cNvCxnSpPr>
            <a:cxnSpLocks/>
            <a:endCxn id="15" idx="2"/>
          </p:cNvCxnSpPr>
          <p:nvPr/>
        </p:nvCxnSpPr>
        <p:spPr>
          <a:xfrm>
            <a:off x="3675357" y="4942987"/>
            <a:ext cx="992817" cy="7462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1BF7A7-9474-4E34-89B0-F1E4BC972E29}"/>
              </a:ext>
            </a:extLst>
          </p:cNvPr>
          <p:cNvCxnSpPr>
            <a:cxnSpLocks/>
            <a:stCxn id="14" idx="4"/>
            <a:endCxn id="15" idx="5"/>
          </p:cNvCxnSpPr>
          <p:nvPr/>
        </p:nvCxnSpPr>
        <p:spPr>
          <a:xfrm flipV="1">
            <a:off x="3700510" y="5736287"/>
            <a:ext cx="1119216" cy="6244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BE9B5E6-7A12-4125-BB38-5BA6461A0E70}"/>
              </a:ext>
            </a:extLst>
          </p:cNvPr>
          <p:cNvSpPr txBox="1"/>
          <p:nvPr/>
        </p:nvSpPr>
        <p:spPr>
          <a:xfrm>
            <a:off x="1091953" y="5227469"/>
            <a:ext cx="317716" cy="369332"/>
          </a:xfrm>
          <a:prstGeom prst="rect">
            <a:avLst/>
          </a:prstGeom>
          <a:noFill/>
        </p:spPr>
        <p:txBody>
          <a:bodyPr wrap="none" rtlCol="0">
            <a:spAutoFit/>
          </a:bodyPr>
          <a:lstStyle/>
          <a:p>
            <a:r>
              <a:rPr lang="en-IN" dirty="0"/>
              <a:t>A</a:t>
            </a:r>
          </a:p>
        </p:txBody>
      </p:sp>
      <p:sp>
        <p:nvSpPr>
          <p:cNvPr id="24" name="TextBox 23">
            <a:extLst>
              <a:ext uri="{FF2B5EF4-FFF2-40B4-BE49-F238E27FC236}">
                <a16:creationId xmlns:a16="http://schemas.microsoft.com/office/drawing/2014/main" id="{857C73DB-E10E-4B5A-A8F8-E9B941C47ED3}"/>
              </a:ext>
            </a:extLst>
          </p:cNvPr>
          <p:cNvSpPr txBox="1"/>
          <p:nvPr/>
        </p:nvSpPr>
        <p:spPr>
          <a:xfrm>
            <a:off x="1919054" y="6352073"/>
            <a:ext cx="290464" cy="369332"/>
          </a:xfrm>
          <a:prstGeom prst="rect">
            <a:avLst/>
          </a:prstGeom>
          <a:noFill/>
        </p:spPr>
        <p:txBody>
          <a:bodyPr wrap="none" rtlCol="0">
            <a:spAutoFit/>
          </a:bodyPr>
          <a:lstStyle/>
          <a:p>
            <a:r>
              <a:rPr lang="en-IN" dirty="0"/>
              <a:t>F</a:t>
            </a:r>
          </a:p>
        </p:txBody>
      </p:sp>
      <p:sp>
        <p:nvSpPr>
          <p:cNvPr id="25" name="TextBox 24">
            <a:extLst>
              <a:ext uri="{FF2B5EF4-FFF2-40B4-BE49-F238E27FC236}">
                <a16:creationId xmlns:a16="http://schemas.microsoft.com/office/drawing/2014/main" id="{D19991C8-F82B-4CD4-9F7F-91E0A53ED7C4}"/>
              </a:ext>
            </a:extLst>
          </p:cNvPr>
          <p:cNvSpPr txBox="1"/>
          <p:nvPr/>
        </p:nvSpPr>
        <p:spPr>
          <a:xfrm>
            <a:off x="3614163" y="6274394"/>
            <a:ext cx="284215" cy="369332"/>
          </a:xfrm>
          <a:prstGeom prst="rect">
            <a:avLst/>
          </a:prstGeom>
          <a:noFill/>
        </p:spPr>
        <p:txBody>
          <a:bodyPr wrap="square" rtlCol="0">
            <a:spAutoFit/>
          </a:bodyPr>
          <a:lstStyle/>
          <a:p>
            <a:r>
              <a:rPr lang="en-IN" dirty="0"/>
              <a:t>E</a:t>
            </a:r>
          </a:p>
        </p:txBody>
      </p:sp>
      <p:sp>
        <p:nvSpPr>
          <p:cNvPr id="26" name="TextBox 25">
            <a:extLst>
              <a:ext uri="{FF2B5EF4-FFF2-40B4-BE49-F238E27FC236}">
                <a16:creationId xmlns:a16="http://schemas.microsoft.com/office/drawing/2014/main" id="{1DF65F1F-4011-4174-9601-C74BDD569297}"/>
              </a:ext>
            </a:extLst>
          </p:cNvPr>
          <p:cNvSpPr txBox="1"/>
          <p:nvPr/>
        </p:nvSpPr>
        <p:spPr>
          <a:xfrm>
            <a:off x="1910180" y="4577470"/>
            <a:ext cx="261490" cy="369332"/>
          </a:xfrm>
          <a:prstGeom prst="rect">
            <a:avLst/>
          </a:prstGeom>
          <a:noFill/>
        </p:spPr>
        <p:txBody>
          <a:bodyPr wrap="square" rtlCol="0">
            <a:spAutoFit/>
          </a:bodyPr>
          <a:lstStyle/>
          <a:p>
            <a:r>
              <a:rPr lang="en-IN" dirty="0"/>
              <a:t>B</a:t>
            </a:r>
          </a:p>
        </p:txBody>
      </p:sp>
      <p:sp>
        <p:nvSpPr>
          <p:cNvPr id="27" name="TextBox 26">
            <a:extLst>
              <a:ext uri="{FF2B5EF4-FFF2-40B4-BE49-F238E27FC236}">
                <a16:creationId xmlns:a16="http://schemas.microsoft.com/office/drawing/2014/main" id="{FBEAF799-A20A-4AA7-A713-179384663246}"/>
              </a:ext>
            </a:extLst>
          </p:cNvPr>
          <p:cNvSpPr txBox="1"/>
          <p:nvPr/>
        </p:nvSpPr>
        <p:spPr>
          <a:xfrm>
            <a:off x="4860324" y="5571123"/>
            <a:ext cx="327334" cy="369332"/>
          </a:xfrm>
          <a:prstGeom prst="rect">
            <a:avLst/>
          </a:prstGeom>
          <a:noFill/>
        </p:spPr>
        <p:txBody>
          <a:bodyPr wrap="none" rtlCol="0">
            <a:spAutoFit/>
          </a:bodyPr>
          <a:lstStyle/>
          <a:p>
            <a:r>
              <a:rPr lang="en-IN" dirty="0"/>
              <a:t>D</a:t>
            </a:r>
          </a:p>
        </p:txBody>
      </p:sp>
      <p:sp>
        <p:nvSpPr>
          <p:cNvPr id="28" name="TextBox 27">
            <a:extLst>
              <a:ext uri="{FF2B5EF4-FFF2-40B4-BE49-F238E27FC236}">
                <a16:creationId xmlns:a16="http://schemas.microsoft.com/office/drawing/2014/main" id="{23F80A2E-6E28-4513-A57D-4DDB88D01A79}"/>
              </a:ext>
            </a:extLst>
          </p:cNvPr>
          <p:cNvSpPr txBox="1"/>
          <p:nvPr/>
        </p:nvSpPr>
        <p:spPr>
          <a:xfrm>
            <a:off x="3474913" y="4478471"/>
            <a:ext cx="317716" cy="369332"/>
          </a:xfrm>
          <a:prstGeom prst="rect">
            <a:avLst/>
          </a:prstGeom>
          <a:noFill/>
        </p:spPr>
        <p:txBody>
          <a:bodyPr wrap="none" rtlCol="0">
            <a:spAutoFit/>
          </a:bodyPr>
          <a:lstStyle/>
          <a:p>
            <a:r>
              <a:rPr lang="en-IN" dirty="0"/>
              <a:t>C</a:t>
            </a:r>
          </a:p>
        </p:txBody>
      </p:sp>
      <p:sp>
        <p:nvSpPr>
          <p:cNvPr id="3" name="TextBox 2">
            <a:extLst>
              <a:ext uri="{FF2B5EF4-FFF2-40B4-BE49-F238E27FC236}">
                <a16:creationId xmlns:a16="http://schemas.microsoft.com/office/drawing/2014/main" id="{6CD6E214-9850-1A85-FB41-35C1523C15BC}"/>
              </a:ext>
            </a:extLst>
          </p:cNvPr>
          <p:cNvSpPr txBox="1"/>
          <p:nvPr/>
        </p:nvSpPr>
        <p:spPr>
          <a:xfrm>
            <a:off x="5774655" y="4915368"/>
            <a:ext cx="6101442" cy="1384995"/>
          </a:xfrm>
          <a:prstGeom prst="rect">
            <a:avLst/>
          </a:prstGeom>
          <a:noFill/>
        </p:spPr>
        <p:txBody>
          <a:bodyPr wrap="square">
            <a:spAutoFit/>
          </a:bodyPr>
          <a:lstStyle/>
          <a:p>
            <a:pPr algn="just"/>
            <a:r>
              <a:rPr lang="en-US" dirty="0">
                <a:solidFill>
                  <a:srgbClr val="FF0000"/>
                </a:solidFill>
              </a:rPr>
              <a:t>FYI</a:t>
            </a:r>
          </a:p>
          <a:p>
            <a:pPr algn="just"/>
            <a:r>
              <a:rPr lang="en-US" dirty="0">
                <a:solidFill>
                  <a:srgbClr val="FF0000"/>
                </a:solidFill>
              </a:rPr>
              <a:t>Diameter:</a:t>
            </a:r>
            <a:r>
              <a:rPr lang="en-US" dirty="0"/>
              <a:t> the maximum distance between any pair of nodes in the graph. </a:t>
            </a:r>
          </a:p>
          <a:p>
            <a:pPr algn="just"/>
            <a:endParaRPr lang="en-US" dirty="0"/>
          </a:p>
          <a:p>
            <a:pPr algn="just"/>
            <a:r>
              <a:rPr lang="en-IN" b="1" dirty="0"/>
              <a:t>Diameter</a:t>
            </a:r>
            <a:r>
              <a:rPr lang="en-IN" dirty="0"/>
              <a:t> is the </a:t>
            </a:r>
            <a:r>
              <a:rPr lang="en-IN" b="1" dirty="0"/>
              <a:t>maximum geodesic </a:t>
            </a:r>
            <a:r>
              <a:rPr lang="en-IN" dirty="0"/>
              <a:t>(shortest path)</a:t>
            </a:r>
          </a:p>
          <a:p>
            <a:pPr lvl="1" algn="just"/>
            <a:r>
              <a:rPr lang="en-IN" dirty="0"/>
              <a:t>If diameter is small, then everyone is fairly close to each other </a:t>
            </a:r>
          </a:p>
          <a:p>
            <a:pPr lvl="1" algn="just"/>
            <a:r>
              <a:rPr lang="en-IN" dirty="0"/>
              <a:t>Network is probably more cohesive </a:t>
            </a:r>
          </a:p>
        </p:txBody>
      </p:sp>
      <p:pic>
        <p:nvPicPr>
          <p:cNvPr id="2" name="Picture 1">
            <a:extLst>
              <a:ext uri="{FF2B5EF4-FFF2-40B4-BE49-F238E27FC236}">
                <a16:creationId xmlns:a16="http://schemas.microsoft.com/office/drawing/2014/main" id="{2FC73CA8-345C-CB1D-DFEA-122614089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7F1AB1E-13F2-5252-9421-5B6C97FAA4B4}"/>
                  </a:ext>
                </a:extLst>
              </p14:cNvPr>
              <p14:cNvContentPartPr/>
              <p14:nvPr/>
            </p14:nvContentPartPr>
            <p14:xfrm>
              <a:off x="1526400" y="3564000"/>
              <a:ext cx="7454160" cy="3065400"/>
            </p14:xfrm>
          </p:contentPart>
        </mc:Choice>
        <mc:Fallback xmlns="">
          <p:pic>
            <p:nvPicPr>
              <p:cNvPr id="5" name="Ink 4">
                <a:extLst>
                  <a:ext uri="{FF2B5EF4-FFF2-40B4-BE49-F238E27FC236}">
                    <a16:creationId xmlns:a16="http://schemas.microsoft.com/office/drawing/2014/main" id="{A7F1AB1E-13F2-5252-9421-5B6C97FAA4B4}"/>
                  </a:ext>
                </a:extLst>
              </p:cNvPr>
              <p:cNvPicPr/>
              <p:nvPr/>
            </p:nvPicPr>
            <p:blipFill>
              <a:blip r:embed="rId5"/>
              <a:stretch>
                <a:fillRect/>
              </a:stretch>
            </p:blipFill>
            <p:spPr>
              <a:xfrm>
                <a:off x="1517040" y="3554640"/>
                <a:ext cx="7472880" cy="3084120"/>
              </a:xfrm>
              <a:prstGeom prst="rect">
                <a:avLst/>
              </a:prstGeom>
            </p:spPr>
          </p:pic>
        </mc:Fallback>
      </mc:AlternateContent>
    </p:spTree>
    <p:extLst>
      <p:ext uri="{BB962C8B-B14F-4D97-AF65-F5344CB8AC3E}">
        <p14:creationId xmlns:p14="http://schemas.microsoft.com/office/powerpoint/2010/main" val="27441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970AE8-A5A6-0B8E-ECA6-1E18B91D121E}"/>
              </a:ext>
            </a:extLst>
          </p:cNvPr>
          <p:cNvPicPr>
            <a:picLocks noChangeAspect="1"/>
          </p:cNvPicPr>
          <p:nvPr/>
        </p:nvPicPr>
        <p:blipFill>
          <a:blip r:embed="rId2"/>
          <a:stretch>
            <a:fillRect/>
          </a:stretch>
        </p:blipFill>
        <p:spPr>
          <a:xfrm>
            <a:off x="1686869" y="1405565"/>
            <a:ext cx="7446245" cy="2099635"/>
          </a:xfrm>
          <a:prstGeom prst="rect">
            <a:avLst/>
          </a:prstGeom>
        </p:spPr>
      </p:pic>
      <p:pic>
        <p:nvPicPr>
          <p:cNvPr id="7" name="Picture 6">
            <a:extLst>
              <a:ext uri="{FF2B5EF4-FFF2-40B4-BE49-F238E27FC236}">
                <a16:creationId xmlns:a16="http://schemas.microsoft.com/office/drawing/2014/main" id="{FA2D238B-D4C0-3539-7013-C0E073FBCCE8}"/>
              </a:ext>
            </a:extLst>
          </p:cNvPr>
          <p:cNvPicPr>
            <a:picLocks noChangeAspect="1"/>
          </p:cNvPicPr>
          <p:nvPr/>
        </p:nvPicPr>
        <p:blipFill>
          <a:blip r:embed="rId3"/>
          <a:stretch>
            <a:fillRect/>
          </a:stretch>
        </p:blipFill>
        <p:spPr>
          <a:xfrm>
            <a:off x="733425" y="3829691"/>
            <a:ext cx="8896350" cy="2647950"/>
          </a:xfrm>
          <a:prstGeom prst="rect">
            <a:avLst/>
          </a:prstGeom>
        </p:spPr>
      </p:pic>
      <p:sp>
        <p:nvSpPr>
          <p:cNvPr id="8" name="TextBox 7">
            <a:extLst>
              <a:ext uri="{FF2B5EF4-FFF2-40B4-BE49-F238E27FC236}">
                <a16:creationId xmlns:a16="http://schemas.microsoft.com/office/drawing/2014/main" id="{D20D6A60-EE3C-2B60-64FB-646B83FC348A}"/>
              </a:ext>
            </a:extLst>
          </p:cNvPr>
          <p:cNvSpPr txBox="1"/>
          <p:nvPr/>
        </p:nvSpPr>
        <p:spPr>
          <a:xfrm>
            <a:off x="4049485" y="6135751"/>
            <a:ext cx="413657" cy="400110"/>
          </a:xfrm>
          <a:prstGeom prst="rect">
            <a:avLst/>
          </a:prstGeom>
          <a:noFill/>
        </p:spPr>
        <p:txBody>
          <a:bodyPr wrap="square" rtlCol="0">
            <a:spAutoFit/>
          </a:bodyPr>
          <a:lstStyle/>
          <a:p>
            <a:r>
              <a:rPr lang="en-IN" sz="2000" dirty="0"/>
              <a:t>6</a:t>
            </a:r>
          </a:p>
        </p:txBody>
      </p:sp>
      <p:sp>
        <p:nvSpPr>
          <p:cNvPr id="2" name="Google Shape;120;p3">
            <a:extLst>
              <a:ext uri="{FF2B5EF4-FFF2-40B4-BE49-F238E27FC236}">
                <a16:creationId xmlns:a16="http://schemas.microsoft.com/office/drawing/2014/main" id="{5691A8F9-3893-5EBD-8E58-60B5021B8043}"/>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Induced Subgraph: FYI</a:t>
            </a:r>
            <a:endParaRPr dirty="0"/>
          </a:p>
        </p:txBody>
      </p:sp>
      <p:cxnSp>
        <p:nvCxnSpPr>
          <p:cNvPr id="4" name="Google Shape;122;p3">
            <a:extLst>
              <a:ext uri="{FF2B5EF4-FFF2-40B4-BE49-F238E27FC236}">
                <a16:creationId xmlns:a16="http://schemas.microsoft.com/office/drawing/2014/main" id="{185ECCEB-D102-A3D6-17F0-B1F6B48B16DE}"/>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6" name="Google Shape;123;p3">
            <a:extLst>
              <a:ext uri="{FF2B5EF4-FFF2-40B4-BE49-F238E27FC236}">
                <a16:creationId xmlns:a16="http://schemas.microsoft.com/office/drawing/2014/main" id="{716176E2-F954-C3D5-2221-97F25C5ABBE1}"/>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pic>
        <p:nvPicPr>
          <p:cNvPr id="10" name="Picture 9">
            <a:extLst>
              <a:ext uri="{FF2B5EF4-FFF2-40B4-BE49-F238E27FC236}">
                <a16:creationId xmlns:a16="http://schemas.microsoft.com/office/drawing/2014/main" id="{6F7E595C-ECF6-897F-7F24-E162772F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1EC2F55-0DB3-E90D-CE48-BABDF86A8B82}"/>
                  </a:ext>
                </a:extLst>
              </p14:cNvPr>
              <p14:cNvContentPartPr/>
              <p14:nvPr/>
            </p14:nvContentPartPr>
            <p14:xfrm>
              <a:off x="723960" y="3760920"/>
              <a:ext cx="957600" cy="473760"/>
            </p14:xfrm>
          </p:contentPart>
        </mc:Choice>
        <mc:Fallback xmlns="">
          <p:pic>
            <p:nvPicPr>
              <p:cNvPr id="11" name="Ink 10">
                <a:extLst>
                  <a:ext uri="{FF2B5EF4-FFF2-40B4-BE49-F238E27FC236}">
                    <a16:creationId xmlns:a16="http://schemas.microsoft.com/office/drawing/2014/main" id="{61EC2F55-0DB3-E90D-CE48-BABDF86A8B82}"/>
                  </a:ext>
                </a:extLst>
              </p:cNvPr>
              <p:cNvPicPr/>
              <p:nvPr/>
            </p:nvPicPr>
            <p:blipFill>
              <a:blip r:embed="rId6"/>
              <a:stretch>
                <a:fillRect/>
              </a:stretch>
            </p:blipFill>
            <p:spPr>
              <a:xfrm>
                <a:off x="714600" y="3751560"/>
                <a:ext cx="976320" cy="492480"/>
              </a:xfrm>
              <a:prstGeom prst="rect">
                <a:avLst/>
              </a:prstGeom>
            </p:spPr>
          </p:pic>
        </mc:Fallback>
      </mc:AlternateContent>
    </p:spTree>
    <p:extLst>
      <p:ext uri="{BB962C8B-B14F-4D97-AF65-F5344CB8AC3E}">
        <p14:creationId xmlns:p14="http://schemas.microsoft.com/office/powerpoint/2010/main" val="2552694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DD5D00-4FCC-37A5-9977-4072B4BB4238}"/>
              </a:ext>
            </a:extLst>
          </p:cNvPr>
          <p:cNvPicPr>
            <a:picLocks noChangeAspect="1"/>
          </p:cNvPicPr>
          <p:nvPr/>
        </p:nvPicPr>
        <p:blipFill>
          <a:blip r:embed="rId2"/>
          <a:stretch>
            <a:fillRect/>
          </a:stretch>
        </p:blipFill>
        <p:spPr>
          <a:xfrm>
            <a:off x="434226" y="1582780"/>
            <a:ext cx="8498341" cy="4314360"/>
          </a:xfrm>
          <a:prstGeom prst="rect">
            <a:avLst/>
          </a:prstGeom>
        </p:spPr>
      </p:pic>
      <p:sp>
        <p:nvSpPr>
          <p:cNvPr id="2" name="Google Shape;120;p3">
            <a:extLst>
              <a:ext uri="{FF2B5EF4-FFF2-40B4-BE49-F238E27FC236}">
                <a16:creationId xmlns:a16="http://schemas.microsoft.com/office/drawing/2014/main" id="{CF153DD5-94CB-0DF2-1B3D-2E7A333B59B7}"/>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Induced Subgraph: FYI</a:t>
            </a:r>
            <a:endParaRPr dirty="0"/>
          </a:p>
        </p:txBody>
      </p:sp>
      <p:cxnSp>
        <p:nvCxnSpPr>
          <p:cNvPr id="4" name="Google Shape;122;p3">
            <a:extLst>
              <a:ext uri="{FF2B5EF4-FFF2-40B4-BE49-F238E27FC236}">
                <a16:creationId xmlns:a16="http://schemas.microsoft.com/office/drawing/2014/main" id="{D6971558-1F3A-34EF-6824-CFB5BF2ECED1}"/>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6" name="Google Shape;123;p3">
            <a:extLst>
              <a:ext uri="{FF2B5EF4-FFF2-40B4-BE49-F238E27FC236}">
                <a16:creationId xmlns:a16="http://schemas.microsoft.com/office/drawing/2014/main" id="{621E6FD1-B357-72E4-7BB7-F75EFA7287E6}"/>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7" name="Picture 6">
            <a:extLst>
              <a:ext uri="{FF2B5EF4-FFF2-40B4-BE49-F238E27FC236}">
                <a16:creationId xmlns:a16="http://schemas.microsoft.com/office/drawing/2014/main" id="{42A20FE4-A8B0-1F10-09E2-CDC7A87B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78151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plex</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9F740DA-0EF6-4273-9E02-8D44B3F68D31}"/>
                  </a:ext>
                </a:extLst>
              </p:cNvPr>
              <p:cNvSpPr txBox="1">
                <a:spLocks noChangeArrowheads="1"/>
              </p:cNvSpPr>
              <p:nvPr/>
            </p:nvSpPr>
            <p:spPr>
              <a:xfrm>
                <a:off x="-132187" y="1539240"/>
                <a:ext cx="10791706"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Let G=(V,E) be a graph. Then a subset S of V is a k-plex in G if </a:t>
                </a:r>
              </a:p>
              <a:p>
                <a:pPr marL="11430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deg</a:t>
                </a:r>
                <a:r>
                  <a:rPr lang="en-US" sz="2400" baseline="-25000" dirty="0" err="1">
                    <a:latin typeface="Calibri" panose="020F0502020204030204" pitchFamily="34" charset="0"/>
                    <a:ea typeface="Calibri" panose="020F0502020204030204" pitchFamily="34" charset="0"/>
                    <a:cs typeface="Calibri" panose="020F0502020204030204" pitchFamily="34" charset="0"/>
                  </a:rPr>
                  <a:t>G</a:t>
                </a:r>
                <a:r>
                  <a:rPr lang="en-US" sz="2400" baseline="-25000" dirty="0">
                    <a:latin typeface="Calibri" panose="020F0502020204030204" pitchFamily="34" charset="0"/>
                    <a:ea typeface="Calibri" panose="020F0502020204030204" pitchFamily="34" charset="0"/>
                    <a:cs typeface="Calibri" panose="020F0502020204030204" pitchFamily="34" charset="0"/>
                  </a:rPr>
                  <a:t>[S]</a:t>
                </a:r>
                <a:r>
                  <a:rPr lang="en-US" sz="2400" dirty="0">
                    <a:latin typeface="Calibri" panose="020F0502020204030204" pitchFamily="34" charset="0"/>
                    <a:ea typeface="Calibri" panose="020F0502020204030204" pitchFamily="34" charset="0"/>
                    <a:cs typeface="Calibri" panose="020F0502020204030204" pitchFamily="34" charset="0"/>
                  </a:rPr>
                  <a:t>(v) is at least |S|-k for every </a:t>
                </a:r>
                <a14:m>
                  <m:oMath xmlns:m="http://schemas.openxmlformats.org/officeDocument/2006/math">
                    <m:r>
                      <a:rPr lang="en-IN" sz="2400" b="0" i="1" smtClean="0">
                        <a:latin typeface="Cambria Math" panose="02040503050406030204" pitchFamily="18" charset="0"/>
                      </a:rPr>
                      <m:t>𝑣</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𝑆</m:t>
                    </m:r>
                    <m:r>
                      <a:rPr lang="en-IN"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ea typeface="Calibri" panose="020F0502020204030204" pitchFamily="34" charset="0"/>
                    <a:cs typeface="Calibri" panose="020F0502020204030204" pitchFamily="34" charset="0"/>
                  </a:rPr>
                  <a:t> </a:t>
                </a:r>
              </a:p>
              <a:p>
                <a:pPr marL="11430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    We may also say G is a </a:t>
                </a:r>
                <a:r>
                  <a:rPr lang="en-US" sz="2400" dirty="0">
                    <a:solidFill>
                      <a:srgbClr val="0000FF"/>
                    </a:solidFill>
                    <a:latin typeface="Calibri" panose="020F0502020204030204" pitchFamily="34" charset="0"/>
                    <a:ea typeface="Calibri" panose="020F0502020204030204" pitchFamily="34" charset="0"/>
                    <a:cs typeface="Calibri" panose="020F0502020204030204" pitchFamily="34" charset="0"/>
                  </a:rPr>
                  <a:t>k-plex if the minimum degree of G </a:t>
                </a:r>
                <a14:m>
                  <m:oMath xmlns:m="http://schemas.openxmlformats.org/officeDocument/2006/math">
                    <m:r>
                      <a:rPr lang="en-US" sz="2400" i="1" smtClean="0">
                        <a:solidFill>
                          <a:srgbClr val="0000FF"/>
                        </a:solidFill>
                        <a:latin typeface="Cambria Math" panose="02040503050406030204" pitchFamily="18" charset="0"/>
                        <a:ea typeface="Cambria Math" panose="02040503050406030204" pitchFamily="18" charset="0"/>
                      </a:rPr>
                      <m:t>≥</m:t>
                    </m:r>
                    <m:d>
                      <m:dPr>
                        <m:begChr m:val="|"/>
                        <m:endChr m:val="|"/>
                        <m:ctrlPr>
                          <a:rPr lang="en-IN" sz="2400" b="0" i="1" smtClean="0">
                            <a:solidFill>
                              <a:srgbClr val="0000FF"/>
                            </a:solidFill>
                            <a:latin typeface="Cambria Math" panose="02040503050406030204" pitchFamily="18" charset="0"/>
                            <a:ea typeface="Cambria Math" panose="02040503050406030204" pitchFamily="18" charset="0"/>
                          </a:rPr>
                        </m:ctrlPr>
                      </m:dPr>
                      <m:e>
                        <m:r>
                          <a:rPr lang="en-IN" sz="2400" b="0" i="1" smtClean="0">
                            <a:solidFill>
                              <a:srgbClr val="0000FF"/>
                            </a:solidFill>
                            <a:latin typeface="Cambria Math" panose="02040503050406030204" pitchFamily="18" charset="0"/>
                            <a:ea typeface="Cambria Math" panose="02040503050406030204" pitchFamily="18" charset="0"/>
                          </a:rPr>
                          <m:t>𝑉</m:t>
                        </m:r>
                      </m:e>
                    </m:d>
                    <m:r>
                      <a:rPr lang="en-IN" sz="2400" b="0" i="1" smtClean="0">
                        <a:solidFill>
                          <a:srgbClr val="0000FF"/>
                        </a:solidFill>
                        <a:latin typeface="Cambria Math" panose="02040503050406030204" pitchFamily="18" charset="0"/>
                        <a:ea typeface="Cambria Math" panose="02040503050406030204" pitchFamily="18" charset="0"/>
                      </a:rPr>
                      <m:t>−</m:t>
                    </m:r>
                    <m:r>
                      <a:rPr lang="en-IN" sz="2400" b="0" i="1" smtClean="0">
                        <a:solidFill>
                          <a:srgbClr val="0000FF"/>
                        </a:solidFill>
                        <a:latin typeface="Cambria Math" panose="02040503050406030204" pitchFamily="18" charset="0"/>
                        <a:ea typeface="Cambria Math" panose="02040503050406030204" pitchFamily="18" charset="0"/>
                      </a:rPr>
                      <m:t>𝑘</m:t>
                    </m:r>
                  </m:oMath>
                </a14:m>
                <a:endParaRPr lang="en-US" sz="2400" dirty="0">
                  <a:solidFill>
                    <a:srgbClr val="0000FF"/>
                  </a:solidFill>
                  <a:latin typeface="Calibri" panose="020F0502020204030204" pitchFamily="34" charset="0"/>
                  <a:ea typeface="Calibri" panose="020F0502020204030204" pitchFamily="34" charset="0"/>
                  <a:cs typeface="Calibri" panose="020F0502020204030204" pitchFamily="34" charset="0"/>
                </a:endParaRPr>
              </a:p>
              <a:p>
                <a:pPr marL="114300" indent="0" algn="just">
                  <a:buNone/>
                </a:pPr>
                <a:endParaRPr lang="en-US" sz="2400" dirty="0">
                  <a:solidFill>
                    <a:srgbClr val="0000FF"/>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An </a:t>
                </a:r>
                <a:r>
                  <a:rPr lang="en-US" sz="2400" b="1" dirty="0">
                    <a:latin typeface="Calibri" panose="020F0502020204030204" pitchFamily="34" charset="0"/>
                    <a:ea typeface="Calibri" panose="020F0502020204030204" pitchFamily="34" charset="0"/>
                    <a:cs typeface="Calibri" panose="020F0502020204030204" pitchFamily="34" charset="0"/>
                  </a:rPr>
                  <a:t>alternative way of relaxing the </a:t>
                </a:r>
                <a:r>
                  <a:rPr lang="en-US" sz="2400" dirty="0">
                    <a:latin typeface="Calibri" panose="020F0502020204030204" pitchFamily="34" charset="0"/>
                    <a:ea typeface="Calibri" panose="020F0502020204030204" pitchFamily="34" charset="0"/>
                    <a:cs typeface="Calibri" panose="020F0502020204030204" pitchFamily="34" charset="0"/>
                  </a:rPr>
                  <a:t>strong assumptions of K-Clique is to </a:t>
                </a:r>
                <a:r>
                  <a:rPr lang="en-US" sz="2400" b="1" dirty="0">
                    <a:latin typeface="Calibri" panose="020F0502020204030204" pitchFamily="34" charset="0"/>
                    <a:ea typeface="Calibri" panose="020F0502020204030204" pitchFamily="34" charset="0"/>
                    <a:cs typeface="Calibri" panose="020F0502020204030204" pitchFamily="34" charset="0"/>
                  </a:rPr>
                  <a:t>allow that actors may be members of a clique even if they have ties to </a:t>
                </a:r>
                <a:r>
                  <a:rPr lang="en-US" sz="2400" b="1" u="sng" dirty="0">
                    <a:latin typeface="Calibri" panose="020F0502020204030204" pitchFamily="34" charset="0"/>
                    <a:ea typeface="Calibri" panose="020F0502020204030204" pitchFamily="34" charset="0"/>
                    <a:cs typeface="Calibri" panose="020F0502020204030204" pitchFamily="34" charset="0"/>
                  </a:rPr>
                  <a:t>all but k </a:t>
                </a:r>
                <a:r>
                  <a:rPr lang="en-US" sz="2400" b="1" dirty="0">
                    <a:latin typeface="Calibri" panose="020F0502020204030204" pitchFamily="34" charset="0"/>
                    <a:ea typeface="Calibri" panose="020F0502020204030204" pitchFamily="34" charset="0"/>
                    <a:cs typeface="Calibri" panose="020F0502020204030204" pitchFamily="34" charset="0"/>
                  </a:rPr>
                  <a:t>other members</a:t>
                </a:r>
                <a:r>
                  <a:rPr lang="en-US" sz="2400" dirty="0">
                    <a:latin typeface="Calibri" panose="020F0502020204030204" pitchFamily="34" charset="0"/>
                    <a:ea typeface="Calibri" panose="020F0502020204030204" pitchFamily="34" charset="0"/>
                    <a:cs typeface="Calibri" panose="020F0502020204030204" pitchFamily="34" charset="0"/>
                  </a:rPr>
                  <a:t>.  </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lvl="1" algn="just"/>
                <a:r>
                  <a:rPr lang="en-US" altLang="en-US" u="sng" dirty="0">
                    <a:latin typeface="Calibri" panose="020F0502020204030204" pitchFamily="34" charset="0"/>
                    <a:ea typeface="Calibri" panose="020F0502020204030204" pitchFamily="34" charset="0"/>
                    <a:cs typeface="Calibri" panose="020F0502020204030204" pitchFamily="34" charset="0"/>
                  </a:rPr>
                  <a:t>k-plex</a:t>
                </a:r>
                <a:r>
                  <a:rPr lang="en-US" altLang="en-US" dirty="0">
                    <a:latin typeface="Calibri" panose="020F0502020204030204" pitchFamily="34" charset="0"/>
                    <a:ea typeface="Calibri" panose="020F0502020204030204" pitchFamily="34" charset="0"/>
                    <a:cs typeface="Calibri" panose="020F0502020204030204" pitchFamily="34" charset="0"/>
                  </a:rPr>
                  <a:t> of </a:t>
                </a:r>
                <a:r>
                  <a:rPr lang="en-US" altLang="en-US" b="1" dirty="0">
                    <a:latin typeface="Calibri" panose="020F0502020204030204" pitchFamily="34" charset="0"/>
                    <a:ea typeface="Calibri" panose="020F0502020204030204" pitchFamily="34" charset="0"/>
                    <a:cs typeface="Calibri" panose="020F0502020204030204" pitchFamily="34" charset="0"/>
                  </a:rPr>
                  <a:t>size n</a:t>
                </a:r>
                <a:r>
                  <a:rPr lang="en-US" altLang="en-US" dirty="0">
                    <a:latin typeface="Calibri" panose="020F0502020204030204" pitchFamily="34" charset="0"/>
                    <a:ea typeface="Calibri" panose="020F0502020204030204" pitchFamily="34" charset="0"/>
                    <a:cs typeface="Calibri" panose="020F0502020204030204" pitchFamily="34" charset="0"/>
                  </a:rPr>
                  <a:t> is a </a:t>
                </a:r>
                <a:r>
                  <a:rPr lang="en-US" altLang="en-US" b="1" dirty="0">
                    <a:latin typeface="Calibri" panose="020F0502020204030204" pitchFamily="34" charset="0"/>
                    <a:ea typeface="Calibri" panose="020F0502020204030204" pitchFamily="34" charset="0"/>
                    <a:cs typeface="Calibri" panose="020F0502020204030204" pitchFamily="34" charset="0"/>
                  </a:rPr>
                  <a:t>maximal subset of n vertices </a:t>
                </a:r>
                <a:r>
                  <a:rPr lang="en-US" altLang="en-US" dirty="0">
                    <a:latin typeface="Calibri" panose="020F0502020204030204" pitchFamily="34" charset="0"/>
                    <a:ea typeface="Calibri" panose="020F0502020204030204" pitchFamily="34" charset="0"/>
                    <a:cs typeface="Calibri" panose="020F0502020204030204" pitchFamily="34" charset="0"/>
                  </a:rPr>
                  <a:t>within a network such that each </a:t>
                </a:r>
                <a:r>
                  <a:rPr lang="en-US" altLang="en-US" b="1" dirty="0">
                    <a:latin typeface="Calibri" panose="020F0502020204030204" pitchFamily="34" charset="0"/>
                    <a:ea typeface="Calibri" panose="020F0502020204030204" pitchFamily="34" charset="0"/>
                    <a:cs typeface="Calibri" panose="020F0502020204030204" pitchFamily="34" charset="0"/>
                  </a:rPr>
                  <a:t>vertex is connected </a:t>
                </a:r>
                <a:r>
                  <a:rPr lang="en-US" altLang="en-US" dirty="0">
                    <a:latin typeface="Calibri" panose="020F0502020204030204" pitchFamily="34" charset="0"/>
                    <a:ea typeface="Calibri" panose="020F0502020204030204" pitchFamily="34" charset="0"/>
                    <a:cs typeface="Calibri" panose="020F0502020204030204" pitchFamily="34" charset="0"/>
                  </a:rPr>
                  <a:t>(by an edge) to </a:t>
                </a:r>
                <a:r>
                  <a:rPr lang="en-US" altLang="en-US" b="1" u="sng" dirty="0">
                    <a:latin typeface="Calibri" panose="020F0502020204030204" pitchFamily="34" charset="0"/>
                    <a:ea typeface="Calibri" panose="020F0502020204030204" pitchFamily="34" charset="0"/>
                    <a:cs typeface="Calibri" panose="020F0502020204030204" pitchFamily="34" charset="0"/>
                  </a:rPr>
                  <a:t>at</a:t>
                </a:r>
                <a:r>
                  <a:rPr lang="en-US" altLang="en-US" u="sng" dirty="0">
                    <a:latin typeface="Calibri" panose="020F0502020204030204" pitchFamily="34" charset="0"/>
                    <a:ea typeface="Calibri" panose="020F0502020204030204" pitchFamily="34" charset="0"/>
                    <a:cs typeface="Calibri" panose="020F0502020204030204" pitchFamily="34" charset="0"/>
                  </a:rPr>
                  <a:t> </a:t>
                </a:r>
                <a:r>
                  <a:rPr lang="en-US" altLang="en-US" b="1" u="sng" dirty="0">
                    <a:latin typeface="Calibri" panose="020F0502020204030204" pitchFamily="34" charset="0"/>
                    <a:ea typeface="Calibri" panose="020F0502020204030204" pitchFamily="34" charset="0"/>
                    <a:cs typeface="Calibri" panose="020F0502020204030204" pitchFamily="34" charset="0"/>
                  </a:rPr>
                  <a:t>least</a:t>
                </a:r>
                <a:r>
                  <a:rPr lang="en-US" altLang="en-US" b="1" dirty="0">
                    <a:latin typeface="Calibri" panose="020F0502020204030204" pitchFamily="34" charset="0"/>
                    <a:ea typeface="Calibri" panose="020F0502020204030204" pitchFamily="34" charset="0"/>
                    <a:cs typeface="Calibri" panose="020F0502020204030204" pitchFamily="34" charset="0"/>
                  </a:rPr>
                  <a:t> n-k of</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b="1" dirty="0">
                    <a:latin typeface="Calibri" panose="020F0502020204030204" pitchFamily="34" charset="0"/>
                    <a:ea typeface="Calibri" panose="020F0502020204030204" pitchFamily="34" charset="0"/>
                    <a:cs typeface="Calibri" panose="020F0502020204030204" pitchFamily="34" charset="0"/>
                  </a:rPr>
                  <a:t>the other vertices </a:t>
                </a:r>
                <a:r>
                  <a:rPr lang="en-US" altLang="en-US" dirty="0">
                    <a:latin typeface="Calibri" panose="020F0502020204030204" pitchFamily="34" charset="0"/>
                    <a:ea typeface="Calibri" panose="020F0502020204030204" pitchFamily="34" charset="0"/>
                    <a:cs typeface="Calibri" panose="020F0502020204030204" pitchFamily="34" charset="0"/>
                  </a:rPr>
                  <a:t>of the induced sub-graph</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Content Placeholder 2">
                <a:extLst>
                  <a:ext uri="{FF2B5EF4-FFF2-40B4-BE49-F238E27FC236}">
                    <a16:creationId xmlns:a16="http://schemas.microsoft.com/office/drawing/2014/main" id="{99F740DA-0EF6-4273-9E02-8D44B3F68D31}"/>
                  </a:ext>
                </a:extLst>
              </p:cNvPr>
              <p:cNvSpPr txBox="1">
                <a:spLocks noRot="1" noChangeAspect="1" noMove="1" noResize="1" noEditPoints="1" noAdjustHandles="1" noChangeArrowheads="1" noChangeShapeType="1" noTextEdit="1"/>
              </p:cNvSpPr>
              <p:nvPr/>
            </p:nvSpPr>
            <p:spPr>
              <a:xfrm>
                <a:off x="-132187" y="1539240"/>
                <a:ext cx="10791706" cy="5318760"/>
              </a:xfrm>
              <a:prstGeom prst="rect">
                <a:avLst/>
              </a:prstGeom>
              <a:blipFill>
                <a:blip r:embed="rId3"/>
                <a:stretch>
                  <a:fillRect r="-847"/>
                </a:stretch>
              </a:blipFill>
              <a:ln>
                <a:noFill/>
              </a:ln>
            </p:spPr>
            <p:txBody>
              <a:bodyPr/>
              <a:lstStyle/>
              <a:p>
                <a:r>
                  <a:rPr lang="en-IN">
                    <a:noFill/>
                  </a:rPr>
                  <a:t> </a:t>
                </a:r>
              </a:p>
            </p:txBody>
          </p:sp>
        </mc:Fallback>
      </mc:AlternateContent>
      <p:sp>
        <p:nvSpPr>
          <p:cNvPr id="18" name="TextBox 17">
            <a:extLst>
              <a:ext uri="{FF2B5EF4-FFF2-40B4-BE49-F238E27FC236}">
                <a16:creationId xmlns:a16="http://schemas.microsoft.com/office/drawing/2014/main" id="{D9FC1F25-3522-4470-B14C-9C41653AA46D}"/>
              </a:ext>
            </a:extLst>
          </p:cNvPr>
          <p:cNvSpPr txBox="1"/>
          <p:nvPr/>
        </p:nvSpPr>
        <p:spPr>
          <a:xfrm>
            <a:off x="8318477" y="5356982"/>
            <a:ext cx="420741" cy="307777"/>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0BDAE2C9-0007-D798-2ACD-51733A25A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9A25EC1-3074-AACB-4969-8A31CE0C0443}"/>
                  </a:ext>
                </a:extLst>
              </p14:cNvPr>
              <p14:cNvContentPartPr/>
              <p14:nvPr/>
            </p14:nvContentPartPr>
            <p14:xfrm>
              <a:off x="1013400" y="243720"/>
              <a:ext cx="8626320" cy="2862720"/>
            </p14:xfrm>
          </p:contentPart>
        </mc:Choice>
        <mc:Fallback xmlns="">
          <p:pic>
            <p:nvPicPr>
              <p:cNvPr id="4" name="Ink 3">
                <a:extLst>
                  <a:ext uri="{FF2B5EF4-FFF2-40B4-BE49-F238E27FC236}">
                    <a16:creationId xmlns:a16="http://schemas.microsoft.com/office/drawing/2014/main" id="{29A25EC1-3074-AACB-4969-8A31CE0C0443}"/>
                  </a:ext>
                </a:extLst>
              </p:cNvPr>
              <p:cNvPicPr/>
              <p:nvPr/>
            </p:nvPicPr>
            <p:blipFill>
              <a:blip r:embed="rId6"/>
              <a:stretch>
                <a:fillRect/>
              </a:stretch>
            </p:blipFill>
            <p:spPr>
              <a:xfrm>
                <a:off x="1004040" y="234360"/>
                <a:ext cx="8645040" cy="2881440"/>
              </a:xfrm>
              <a:prstGeom prst="rect">
                <a:avLst/>
              </a:prstGeom>
            </p:spPr>
          </p:pic>
        </mc:Fallback>
      </mc:AlternateContent>
    </p:spTree>
    <p:extLst>
      <p:ext uri="{BB962C8B-B14F-4D97-AF65-F5344CB8AC3E}">
        <p14:creationId xmlns:p14="http://schemas.microsoft.com/office/powerpoint/2010/main" val="274070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plex</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99F740DA-0EF6-4273-9E02-8D44B3F68D31}"/>
              </a:ext>
            </a:extLst>
          </p:cNvPr>
          <p:cNvSpPr txBox="1">
            <a:spLocks noChangeArrowheads="1"/>
          </p:cNvSpPr>
          <p:nvPr/>
        </p:nvSpPr>
        <p:spPr>
          <a:xfrm>
            <a:off x="20458" y="1316458"/>
            <a:ext cx="10639061"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For example, in { A,B,C,D }, n=4 ; for k =2, n-k = 2 </a:t>
            </a:r>
          </a:p>
          <a:p>
            <a:pPr algn="just"/>
            <a:r>
              <a:rPr lang="en-US" dirty="0"/>
              <a:t>if A has ties with B and C, but not D; while both B and C have ties with D, all four actors could fall in clique under the K-Plex approach.  </a:t>
            </a:r>
          </a:p>
          <a:p>
            <a:pPr algn="just"/>
            <a:r>
              <a:rPr lang="en-US" dirty="0"/>
              <a:t>So, this is 2-plex of size 4</a:t>
            </a:r>
          </a:p>
          <a:p>
            <a:pPr algn="just"/>
            <a:r>
              <a:rPr lang="en-US" altLang="en-US" dirty="0"/>
              <a:t>Similar to cliques, k-</a:t>
            </a:r>
            <a:r>
              <a:rPr lang="en-US" altLang="en-US" dirty="0" err="1"/>
              <a:t>plexes</a:t>
            </a:r>
            <a:r>
              <a:rPr lang="en-US" altLang="en-US" dirty="0"/>
              <a:t> can be overlapping</a:t>
            </a:r>
          </a:p>
          <a:p>
            <a:pPr algn="just"/>
            <a:r>
              <a:rPr lang="en-US" dirty="0"/>
              <a:t>What kind of clique can be a 1-plex ?</a:t>
            </a:r>
          </a:p>
        </p:txBody>
      </p:sp>
      <p:sp>
        <p:nvSpPr>
          <p:cNvPr id="10" name="Oval 9">
            <a:extLst>
              <a:ext uri="{FF2B5EF4-FFF2-40B4-BE49-F238E27FC236}">
                <a16:creationId xmlns:a16="http://schemas.microsoft.com/office/drawing/2014/main" id="{682BC453-F96E-4E36-B7BE-66F746BB5B16}"/>
              </a:ext>
            </a:extLst>
          </p:cNvPr>
          <p:cNvSpPr/>
          <p:nvPr/>
        </p:nvSpPr>
        <p:spPr>
          <a:xfrm>
            <a:off x="8587666" y="5550024"/>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4442A5D-4957-4CB4-8DF9-A73D592DB24E}"/>
              </a:ext>
            </a:extLst>
          </p:cNvPr>
          <p:cNvSpPr/>
          <p:nvPr/>
        </p:nvSpPr>
        <p:spPr>
          <a:xfrm>
            <a:off x="9317115" y="5009966"/>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D0A83CD-FC11-4DB2-818E-9F4214EDE0B6}"/>
              </a:ext>
            </a:extLst>
          </p:cNvPr>
          <p:cNvSpPr/>
          <p:nvPr/>
        </p:nvSpPr>
        <p:spPr>
          <a:xfrm>
            <a:off x="9317115" y="6289767"/>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5495ACE-534B-4467-816A-76553C57818A}"/>
              </a:ext>
            </a:extLst>
          </p:cNvPr>
          <p:cNvSpPr/>
          <p:nvPr/>
        </p:nvSpPr>
        <p:spPr>
          <a:xfrm>
            <a:off x="10278862" y="5616606"/>
            <a:ext cx="177554" cy="1331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7B68D97D-E830-4D0D-AC96-64719C8086A8}"/>
              </a:ext>
            </a:extLst>
          </p:cNvPr>
          <p:cNvCxnSpPr>
            <a:cxnSpLocks/>
            <a:stCxn id="10" idx="7"/>
            <a:endCxn id="11" idx="3"/>
          </p:cNvCxnSpPr>
          <p:nvPr/>
        </p:nvCxnSpPr>
        <p:spPr>
          <a:xfrm flipV="1">
            <a:off x="8739218" y="5123629"/>
            <a:ext cx="603899" cy="4458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DF32DC-23BA-45AF-8EFB-96DB1E45FFC5}"/>
              </a:ext>
            </a:extLst>
          </p:cNvPr>
          <p:cNvCxnSpPr>
            <a:cxnSpLocks/>
          </p:cNvCxnSpPr>
          <p:nvPr/>
        </p:nvCxnSpPr>
        <p:spPr>
          <a:xfrm flipH="1" flipV="1">
            <a:off x="8739218" y="5692897"/>
            <a:ext cx="586144" cy="597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C1BAF2-FFC8-474D-89B5-7B1B6DB77956}"/>
              </a:ext>
            </a:extLst>
          </p:cNvPr>
          <p:cNvCxnSpPr>
            <a:cxnSpLocks/>
            <a:endCxn id="13" idx="7"/>
          </p:cNvCxnSpPr>
          <p:nvPr/>
        </p:nvCxnSpPr>
        <p:spPr>
          <a:xfrm>
            <a:off x="9470463" y="5118616"/>
            <a:ext cx="959951" cy="517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2AB8B6-E71A-4F67-9E36-2468EFF33225}"/>
              </a:ext>
            </a:extLst>
          </p:cNvPr>
          <p:cNvCxnSpPr>
            <a:cxnSpLocks/>
            <a:endCxn id="13" idx="3"/>
          </p:cNvCxnSpPr>
          <p:nvPr/>
        </p:nvCxnSpPr>
        <p:spPr>
          <a:xfrm flipV="1">
            <a:off x="9470463" y="5730269"/>
            <a:ext cx="834401" cy="585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FC1F25-3522-4470-B14C-9C41653AA46D}"/>
              </a:ext>
            </a:extLst>
          </p:cNvPr>
          <p:cNvSpPr txBox="1"/>
          <p:nvPr/>
        </p:nvSpPr>
        <p:spPr>
          <a:xfrm>
            <a:off x="8318477" y="5356982"/>
            <a:ext cx="420741" cy="369332"/>
          </a:xfrm>
          <a:prstGeom prst="rect">
            <a:avLst/>
          </a:prstGeom>
          <a:noFill/>
        </p:spPr>
        <p:txBody>
          <a:bodyPr wrap="square" rtlCol="0">
            <a:spAutoFit/>
          </a:bodyPr>
          <a:lstStyle/>
          <a:p>
            <a:r>
              <a:rPr lang="en-IN" dirty="0"/>
              <a:t>A</a:t>
            </a:r>
          </a:p>
        </p:txBody>
      </p:sp>
      <p:sp>
        <p:nvSpPr>
          <p:cNvPr id="19" name="TextBox 18">
            <a:extLst>
              <a:ext uri="{FF2B5EF4-FFF2-40B4-BE49-F238E27FC236}">
                <a16:creationId xmlns:a16="http://schemas.microsoft.com/office/drawing/2014/main" id="{7BFB83AF-0000-4EBF-A041-A1EB49C89659}"/>
              </a:ext>
            </a:extLst>
          </p:cNvPr>
          <p:cNvSpPr txBox="1"/>
          <p:nvPr/>
        </p:nvSpPr>
        <p:spPr>
          <a:xfrm>
            <a:off x="9648017" y="6166008"/>
            <a:ext cx="362771" cy="369332"/>
          </a:xfrm>
          <a:prstGeom prst="rect">
            <a:avLst/>
          </a:prstGeom>
          <a:noFill/>
        </p:spPr>
        <p:txBody>
          <a:bodyPr wrap="square" rtlCol="0">
            <a:spAutoFit/>
          </a:bodyPr>
          <a:lstStyle/>
          <a:p>
            <a:r>
              <a:rPr lang="en-IN" dirty="0"/>
              <a:t>C</a:t>
            </a:r>
          </a:p>
        </p:txBody>
      </p:sp>
      <p:sp>
        <p:nvSpPr>
          <p:cNvPr id="20" name="TextBox 19">
            <a:extLst>
              <a:ext uri="{FF2B5EF4-FFF2-40B4-BE49-F238E27FC236}">
                <a16:creationId xmlns:a16="http://schemas.microsoft.com/office/drawing/2014/main" id="{21705400-D1D3-43D6-B905-2E22CBF33A9D}"/>
              </a:ext>
            </a:extLst>
          </p:cNvPr>
          <p:cNvSpPr txBox="1"/>
          <p:nvPr/>
        </p:nvSpPr>
        <p:spPr>
          <a:xfrm>
            <a:off x="9317115" y="4674051"/>
            <a:ext cx="420741" cy="369332"/>
          </a:xfrm>
          <a:prstGeom prst="rect">
            <a:avLst/>
          </a:prstGeom>
          <a:noFill/>
        </p:spPr>
        <p:txBody>
          <a:bodyPr wrap="square" rtlCol="0">
            <a:spAutoFit/>
          </a:bodyPr>
          <a:lstStyle/>
          <a:p>
            <a:r>
              <a:rPr lang="en-IN" dirty="0"/>
              <a:t>B</a:t>
            </a:r>
          </a:p>
        </p:txBody>
      </p:sp>
      <p:sp>
        <p:nvSpPr>
          <p:cNvPr id="21" name="TextBox 20">
            <a:extLst>
              <a:ext uri="{FF2B5EF4-FFF2-40B4-BE49-F238E27FC236}">
                <a16:creationId xmlns:a16="http://schemas.microsoft.com/office/drawing/2014/main" id="{978BD9FE-83FC-4041-8066-A7DF69F7E7B4}"/>
              </a:ext>
            </a:extLst>
          </p:cNvPr>
          <p:cNvSpPr txBox="1"/>
          <p:nvPr/>
        </p:nvSpPr>
        <p:spPr>
          <a:xfrm>
            <a:off x="10506824" y="5530096"/>
            <a:ext cx="420741" cy="369332"/>
          </a:xfrm>
          <a:prstGeom prst="rect">
            <a:avLst/>
          </a:prstGeom>
          <a:noFill/>
        </p:spPr>
        <p:txBody>
          <a:bodyPr wrap="square" rtlCol="0">
            <a:spAutoFit/>
          </a:bodyPr>
          <a:lstStyle/>
          <a:p>
            <a:r>
              <a:rPr lang="en-IN" dirty="0"/>
              <a:t>D</a:t>
            </a:r>
          </a:p>
        </p:txBody>
      </p:sp>
      <p:pic>
        <p:nvPicPr>
          <p:cNvPr id="3" name="Picture 2">
            <a:extLst>
              <a:ext uri="{FF2B5EF4-FFF2-40B4-BE49-F238E27FC236}">
                <a16:creationId xmlns:a16="http://schemas.microsoft.com/office/drawing/2014/main" id="{37ACA92F-BB6D-CD06-C5AE-AC0DD8320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7349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0;p3">
            <a:extLst>
              <a:ext uri="{FF2B5EF4-FFF2-40B4-BE49-F238E27FC236}">
                <a16:creationId xmlns:a16="http://schemas.microsoft.com/office/drawing/2014/main" id="{4AD97858-F3A6-33BA-60F4-7BB72F0ECA15}"/>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plex</a:t>
            </a:r>
            <a:endParaRPr dirty="0"/>
          </a:p>
        </p:txBody>
      </p:sp>
      <p:sp>
        <p:nvSpPr>
          <p:cNvPr id="6" name="Google Shape;123;p3">
            <a:extLst>
              <a:ext uri="{FF2B5EF4-FFF2-40B4-BE49-F238E27FC236}">
                <a16:creationId xmlns:a16="http://schemas.microsoft.com/office/drawing/2014/main" id="{D2A340A4-A353-329D-6354-084C03A1A8BF}"/>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cxnSp>
        <p:nvCxnSpPr>
          <p:cNvPr id="7" name="Google Shape;122;p3">
            <a:extLst>
              <a:ext uri="{FF2B5EF4-FFF2-40B4-BE49-F238E27FC236}">
                <a16:creationId xmlns:a16="http://schemas.microsoft.com/office/drawing/2014/main" id="{641D6F4B-89D1-B34E-BA85-D0F46A951BBC}"/>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CFECF1BE-FE6E-CF32-6953-35FF1CC2E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891D8BF-2536-A1C9-AB11-125A1952FB70}"/>
                  </a:ext>
                </a:extLst>
              </p14:cNvPr>
              <p14:cNvContentPartPr/>
              <p14:nvPr/>
            </p14:nvContentPartPr>
            <p14:xfrm>
              <a:off x="507600" y="1285560"/>
              <a:ext cx="11274120" cy="5572800"/>
            </p14:xfrm>
          </p:contentPart>
        </mc:Choice>
        <mc:Fallback xmlns="">
          <p:pic>
            <p:nvPicPr>
              <p:cNvPr id="8" name="Ink 7">
                <a:extLst>
                  <a:ext uri="{FF2B5EF4-FFF2-40B4-BE49-F238E27FC236}">
                    <a16:creationId xmlns:a16="http://schemas.microsoft.com/office/drawing/2014/main" id="{3891D8BF-2536-A1C9-AB11-125A1952FB70}"/>
                  </a:ext>
                </a:extLst>
              </p:cNvPr>
              <p:cNvPicPr/>
              <p:nvPr/>
            </p:nvPicPr>
            <p:blipFill>
              <a:blip r:embed="rId4"/>
              <a:stretch>
                <a:fillRect/>
              </a:stretch>
            </p:blipFill>
            <p:spPr>
              <a:xfrm>
                <a:off x="498240" y="1276200"/>
                <a:ext cx="11292840" cy="5591520"/>
              </a:xfrm>
              <a:prstGeom prst="rect">
                <a:avLst/>
              </a:prstGeom>
            </p:spPr>
          </p:pic>
        </mc:Fallback>
      </mc:AlternateContent>
    </p:spTree>
    <p:extLst>
      <p:ext uri="{BB962C8B-B14F-4D97-AF65-F5344CB8AC3E}">
        <p14:creationId xmlns:p14="http://schemas.microsoft.com/office/powerpoint/2010/main" val="1543670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0;p3">
            <a:extLst>
              <a:ext uri="{FF2B5EF4-FFF2-40B4-BE49-F238E27FC236}">
                <a16:creationId xmlns:a16="http://schemas.microsoft.com/office/drawing/2014/main" id="{83726B22-C773-FE4D-355F-115934438A9D}"/>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plex</a:t>
            </a:r>
            <a:endParaRPr dirty="0"/>
          </a:p>
        </p:txBody>
      </p:sp>
      <p:sp>
        <p:nvSpPr>
          <p:cNvPr id="6" name="Google Shape;123;p3">
            <a:extLst>
              <a:ext uri="{FF2B5EF4-FFF2-40B4-BE49-F238E27FC236}">
                <a16:creationId xmlns:a16="http://schemas.microsoft.com/office/drawing/2014/main" id="{0B33438B-27F9-0AC6-1157-E7F240EC3572}"/>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cxnSp>
        <p:nvCxnSpPr>
          <p:cNvPr id="7" name="Google Shape;122;p3">
            <a:extLst>
              <a:ext uri="{FF2B5EF4-FFF2-40B4-BE49-F238E27FC236}">
                <a16:creationId xmlns:a16="http://schemas.microsoft.com/office/drawing/2014/main" id="{47586D5D-E755-DC43-389B-17FB357BEEA1}"/>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3" name="Picture 2">
            <a:extLst>
              <a:ext uri="{FF2B5EF4-FFF2-40B4-BE49-F238E27FC236}">
                <a16:creationId xmlns:a16="http://schemas.microsoft.com/office/drawing/2014/main" id="{3DDFF0B6-AF68-8234-C885-7E5E8D896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783C8A4-41DC-0DB0-66AB-BF9098FF0ED8}"/>
                  </a:ext>
                </a:extLst>
              </p14:cNvPr>
              <p14:cNvContentPartPr/>
              <p14:nvPr/>
            </p14:nvContentPartPr>
            <p14:xfrm>
              <a:off x="129240" y="953640"/>
              <a:ext cx="11745360" cy="5716080"/>
            </p14:xfrm>
          </p:contentPart>
        </mc:Choice>
        <mc:Fallback xmlns="">
          <p:pic>
            <p:nvPicPr>
              <p:cNvPr id="8" name="Ink 7">
                <a:extLst>
                  <a:ext uri="{FF2B5EF4-FFF2-40B4-BE49-F238E27FC236}">
                    <a16:creationId xmlns:a16="http://schemas.microsoft.com/office/drawing/2014/main" id="{4783C8A4-41DC-0DB0-66AB-BF9098FF0ED8}"/>
                  </a:ext>
                </a:extLst>
              </p:cNvPr>
              <p:cNvPicPr/>
              <p:nvPr/>
            </p:nvPicPr>
            <p:blipFill>
              <a:blip r:embed="rId4"/>
              <a:stretch>
                <a:fillRect/>
              </a:stretch>
            </p:blipFill>
            <p:spPr>
              <a:xfrm>
                <a:off x="119880" y="944280"/>
                <a:ext cx="11764080" cy="5734800"/>
              </a:xfrm>
              <a:prstGeom prst="rect">
                <a:avLst/>
              </a:prstGeom>
            </p:spPr>
          </p:pic>
        </mc:Fallback>
      </mc:AlternateContent>
    </p:spTree>
    <p:extLst>
      <p:ext uri="{BB962C8B-B14F-4D97-AF65-F5344CB8AC3E}">
        <p14:creationId xmlns:p14="http://schemas.microsoft.com/office/powerpoint/2010/main" val="3026771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-core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58AB8BDA-81D9-425E-9347-741BE4009DC1}"/>
              </a:ext>
            </a:extLst>
          </p:cNvPr>
          <p:cNvSpPr txBox="1">
            <a:spLocks noChangeArrowheads="1"/>
          </p:cNvSpPr>
          <p:nvPr/>
        </p:nvSpPr>
        <p:spPr>
          <a:xfrm>
            <a:off x="-106452" y="1316458"/>
            <a:ext cx="10765971" cy="53187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dirty="0"/>
              <a:t>A </a:t>
            </a:r>
            <a:r>
              <a:rPr lang="en-US" b="1" dirty="0"/>
              <a:t>k-core is a maximal subgraph of nodes</a:t>
            </a:r>
            <a:r>
              <a:rPr lang="en-US" dirty="0"/>
              <a:t>, such that each node in the subgraph has </a:t>
            </a:r>
            <a:r>
              <a:rPr lang="en-US" b="1" dirty="0"/>
              <a:t>at least a degree k </a:t>
            </a:r>
            <a:r>
              <a:rPr lang="en-US" dirty="0"/>
              <a:t>. </a:t>
            </a:r>
          </a:p>
          <a:p>
            <a:pPr lvl="1" algn="just"/>
            <a:r>
              <a:rPr lang="en-US" dirty="0"/>
              <a:t>0-core is full graph </a:t>
            </a:r>
          </a:p>
          <a:p>
            <a:pPr lvl="1" algn="just"/>
            <a:r>
              <a:rPr lang="en-US" dirty="0"/>
              <a:t>1-core is a graph with no isolate</a:t>
            </a:r>
          </a:p>
          <a:p>
            <a:pPr lvl="1" algn="just"/>
            <a:r>
              <a:rPr lang="en-US" dirty="0"/>
              <a:t>2-core (at least 2 neighbors); hence no node makes a pendulum structure</a:t>
            </a:r>
          </a:p>
          <a:p>
            <a:r>
              <a:rPr lang="en-IN" dirty="0"/>
              <a:t>Any graph usually </a:t>
            </a:r>
            <a:r>
              <a:rPr lang="en-US" dirty="0"/>
              <a:t>has </a:t>
            </a:r>
            <a:r>
              <a:rPr lang="en-US" b="1" dirty="0"/>
              <a:t>more than one core; </a:t>
            </a:r>
            <a:r>
              <a:rPr lang="en-US" dirty="0"/>
              <a:t>the core with the </a:t>
            </a:r>
            <a:r>
              <a:rPr lang="en-US" b="1" dirty="0"/>
              <a:t>largest possible </a:t>
            </a:r>
            <a:r>
              <a:rPr lang="en-US" sz="2400" b="1" dirty="0"/>
              <a:t>k </a:t>
            </a:r>
            <a:r>
              <a:rPr lang="en-US" dirty="0"/>
              <a:t>is called the </a:t>
            </a:r>
            <a:r>
              <a:rPr lang="en-IN" b="1" dirty="0"/>
              <a:t>main core of the graph.</a:t>
            </a:r>
            <a:r>
              <a:rPr lang="en-US" b="1" dirty="0"/>
              <a:t> </a:t>
            </a:r>
          </a:p>
          <a:p>
            <a:pPr algn="just"/>
            <a:endParaRPr lang="en-US" altLang="en-US" dirty="0"/>
          </a:p>
          <a:p>
            <a:pPr algn="just"/>
            <a:r>
              <a:rPr lang="en-US" dirty="0"/>
              <a:t>The maximum k such that G has a k-core is the maximum core number of G.</a:t>
            </a:r>
            <a:endParaRPr lang="en-US" altLang="en-US" dirty="0"/>
          </a:p>
          <a:p>
            <a:endParaRPr lang="en-US" b="1" dirty="0"/>
          </a:p>
          <a:p>
            <a:pPr algn="just"/>
            <a:r>
              <a:rPr lang="en-US" altLang="en-US" b="1" dirty="0"/>
              <a:t>Two k-cores cannot overlap</a:t>
            </a:r>
            <a:r>
              <a:rPr lang="en-US" altLang="en-US" dirty="0"/>
              <a:t>, since then they would just form another k-core of larger size.</a:t>
            </a:r>
          </a:p>
        </p:txBody>
      </p:sp>
      <p:pic>
        <p:nvPicPr>
          <p:cNvPr id="2" name="Picture 1">
            <a:extLst>
              <a:ext uri="{FF2B5EF4-FFF2-40B4-BE49-F238E27FC236}">
                <a16:creationId xmlns:a16="http://schemas.microsoft.com/office/drawing/2014/main" id="{B4B1944F-9CAC-ABE7-9DAA-ABB6E7F25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3D80666-8DB8-37B5-4F26-1817C77384CE}"/>
                  </a:ext>
                </a:extLst>
              </p14:cNvPr>
              <p14:cNvContentPartPr/>
              <p14:nvPr/>
            </p14:nvContentPartPr>
            <p14:xfrm>
              <a:off x="290160" y="1788840"/>
              <a:ext cx="9794880" cy="4702680"/>
            </p14:xfrm>
          </p:contentPart>
        </mc:Choice>
        <mc:Fallback xmlns="">
          <p:pic>
            <p:nvPicPr>
              <p:cNvPr id="3" name="Ink 2">
                <a:extLst>
                  <a:ext uri="{FF2B5EF4-FFF2-40B4-BE49-F238E27FC236}">
                    <a16:creationId xmlns:a16="http://schemas.microsoft.com/office/drawing/2014/main" id="{73D80666-8DB8-37B5-4F26-1817C77384CE}"/>
                  </a:ext>
                </a:extLst>
              </p:cNvPr>
              <p:cNvPicPr/>
              <p:nvPr/>
            </p:nvPicPr>
            <p:blipFill>
              <a:blip r:embed="rId5"/>
              <a:stretch>
                <a:fillRect/>
              </a:stretch>
            </p:blipFill>
            <p:spPr>
              <a:xfrm>
                <a:off x="280800" y="1779480"/>
                <a:ext cx="9813600" cy="4721400"/>
              </a:xfrm>
              <a:prstGeom prst="rect">
                <a:avLst/>
              </a:prstGeom>
            </p:spPr>
          </p:pic>
        </mc:Fallback>
      </mc:AlternateContent>
    </p:spTree>
    <p:extLst>
      <p:ext uri="{BB962C8B-B14F-4D97-AF65-F5344CB8AC3E}">
        <p14:creationId xmlns:p14="http://schemas.microsoft.com/office/powerpoint/2010/main" val="4517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0;p3">
            <a:extLst>
              <a:ext uri="{FF2B5EF4-FFF2-40B4-BE49-F238E27FC236}">
                <a16:creationId xmlns:a16="http://schemas.microsoft.com/office/drawing/2014/main" id="{331ED542-24D3-D7E0-69E1-D42F988E3E14}"/>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Two Approaches for Network Analysis</a:t>
            </a:r>
            <a:endParaRPr dirty="0"/>
          </a:p>
        </p:txBody>
      </p:sp>
      <p:cxnSp>
        <p:nvCxnSpPr>
          <p:cNvPr id="7" name="Google Shape;122;p3">
            <a:extLst>
              <a:ext uri="{FF2B5EF4-FFF2-40B4-BE49-F238E27FC236}">
                <a16:creationId xmlns:a16="http://schemas.microsoft.com/office/drawing/2014/main" id="{BEFA8D68-9E63-CDBE-44E2-B102B8C93E04}"/>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8F754C4E-1AE5-9E1F-18FE-0BAE90CBBA95}"/>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10" name="Rectangle 9">
            <a:extLst>
              <a:ext uri="{FF2B5EF4-FFF2-40B4-BE49-F238E27FC236}">
                <a16:creationId xmlns:a16="http://schemas.microsoft.com/office/drawing/2014/main" id="{2ED8E61E-F343-797A-CE45-B7823C69B5AE}"/>
              </a:ext>
            </a:extLst>
          </p:cNvPr>
          <p:cNvSpPr/>
          <p:nvPr/>
        </p:nvSpPr>
        <p:spPr>
          <a:xfrm>
            <a:off x="2885935" y="1374664"/>
            <a:ext cx="5875841" cy="101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Two Approaches for Network Analysis</a:t>
            </a:r>
          </a:p>
        </p:txBody>
      </p:sp>
      <p:sp>
        <p:nvSpPr>
          <p:cNvPr id="12" name="Rectangle: Rounded Corners 11">
            <a:extLst>
              <a:ext uri="{FF2B5EF4-FFF2-40B4-BE49-F238E27FC236}">
                <a16:creationId xmlns:a16="http://schemas.microsoft.com/office/drawing/2014/main" id="{667E92A7-10BA-D002-C748-84A5BEAD8C94}"/>
              </a:ext>
            </a:extLst>
          </p:cNvPr>
          <p:cNvSpPr/>
          <p:nvPr/>
        </p:nvSpPr>
        <p:spPr>
          <a:xfrm>
            <a:off x="653143" y="3122333"/>
            <a:ext cx="4648200" cy="3483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IN" sz="2400" b="1" dirty="0"/>
              <a:t>     Top down approach</a:t>
            </a:r>
          </a:p>
          <a:p>
            <a:pPr marL="0" indent="0">
              <a:buNone/>
            </a:pPr>
            <a:endParaRPr lang="en-IN" sz="2400" b="1" dirty="0"/>
          </a:p>
          <a:p>
            <a:pPr marL="742950" lvl="3" indent="-285750">
              <a:buFont typeface="Arial" panose="020B0604020202020204" pitchFamily="34" charset="0"/>
              <a:buChar char="•"/>
            </a:pPr>
            <a:r>
              <a:rPr lang="en-IN" sz="2200" dirty="0"/>
              <a:t>Weak Components</a:t>
            </a:r>
          </a:p>
          <a:p>
            <a:pPr marL="742950" lvl="3" indent="-285750">
              <a:buFont typeface="Arial" panose="020B0604020202020204" pitchFamily="34" charset="0"/>
              <a:buChar char="•"/>
            </a:pPr>
            <a:r>
              <a:rPr lang="en-IN" sz="2200" dirty="0"/>
              <a:t>Strong Components</a:t>
            </a:r>
          </a:p>
          <a:p>
            <a:pPr marL="742950" lvl="3" indent="-285750">
              <a:buFont typeface="Arial" panose="020B0604020202020204" pitchFamily="34" charset="0"/>
              <a:buChar char="•"/>
            </a:pPr>
            <a:r>
              <a:rPr lang="en-IN" sz="2200" dirty="0"/>
              <a:t>In Components</a:t>
            </a:r>
          </a:p>
          <a:p>
            <a:pPr marL="742950" lvl="3" indent="-285750">
              <a:buFont typeface="Arial" panose="020B0604020202020204" pitchFamily="34" charset="0"/>
              <a:buChar char="•"/>
            </a:pPr>
            <a:r>
              <a:rPr lang="en-IN" sz="2200" dirty="0"/>
              <a:t>Out Components</a:t>
            </a:r>
          </a:p>
          <a:p>
            <a:pPr marL="742950" lvl="3" indent="-285750">
              <a:buFont typeface="Arial" panose="020B0604020202020204" pitchFamily="34" charset="0"/>
              <a:buChar char="•"/>
            </a:pPr>
            <a:r>
              <a:rPr lang="en-IN" sz="2200" dirty="0"/>
              <a:t>Giant Component</a:t>
            </a:r>
          </a:p>
        </p:txBody>
      </p:sp>
      <p:sp>
        <p:nvSpPr>
          <p:cNvPr id="14" name="Rectangle: Rounded Corners 13">
            <a:extLst>
              <a:ext uri="{FF2B5EF4-FFF2-40B4-BE49-F238E27FC236}">
                <a16:creationId xmlns:a16="http://schemas.microsoft.com/office/drawing/2014/main" id="{CCBC5291-FF9B-BDBC-E110-245ABC3AD61B}"/>
              </a:ext>
            </a:extLst>
          </p:cNvPr>
          <p:cNvSpPr/>
          <p:nvPr/>
        </p:nvSpPr>
        <p:spPr>
          <a:xfrm>
            <a:off x="6096000" y="3014122"/>
            <a:ext cx="4648200" cy="3483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IN" sz="2400" b="1" dirty="0"/>
              <a:t>   Bottom-up approach</a:t>
            </a:r>
          </a:p>
          <a:p>
            <a:pPr marL="0" indent="0">
              <a:buNone/>
            </a:pPr>
            <a:endParaRPr lang="en-IN" sz="2400" b="1" dirty="0"/>
          </a:p>
          <a:p>
            <a:pPr marL="742950" lvl="7" indent="-285750">
              <a:buFont typeface="Arial" panose="020B0604020202020204" pitchFamily="34" charset="0"/>
              <a:buChar char="•"/>
            </a:pPr>
            <a:r>
              <a:rPr lang="en-IN" sz="2400" dirty="0"/>
              <a:t>Cliques</a:t>
            </a:r>
          </a:p>
          <a:p>
            <a:pPr marL="742950" lvl="3" indent="-285750">
              <a:buFont typeface="Arial" panose="020B0604020202020204" pitchFamily="34" charset="0"/>
              <a:buChar char="•"/>
            </a:pPr>
            <a:r>
              <a:rPr lang="en-IN" sz="2200" dirty="0"/>
              <a:t>N-clique</a:t>
            </a:r>
          </a:p>
          <a:p>
            <a:pPr marL="742950" lvl="3" indent="-285750">
              <a:buFont typeface="Arial" panose="020B0604020202020204" pitchFamily="34" charset="0"/>
              <a:buChar char="•"/>
            </a:pPr>
            <a:r>
              <a:rPr lang="en-IN" sz="2200" dirty="0"/>
              <a:t>N-clan</a:t>
            </a:r>
          </a:p>
          <a:p>
            <a:pPr marL="742950" lvl="3" indent="-285750">
              <a:buFont typeface="Arial" panose="020B0604020202020204" pitchFamily="34" charset="0"/>
              <a:buChar char="•"/>
            </a:pPr>
            <a:r>
              <a:rPr lang="en-IN" sz="2200" dirty="0"/>
              <a:t>N-club</a:t>
            </a:r>
          </a:p>
          <a:p>
            <a:pPr marL="742950" lvl="3" indent="-285750">
              <a:buFont typeface="Arial" panose="020B0604020202020204" pitchFamily="34" charset="0"/>
              <a:buChar char="•"/>
            </a:pPr>
            <a:r>
              <a:rPr lang="en-IN" sz="2200" dirty="0"/>
              <a:t>N-core</a:t>
            </a:r>
          </a:p>
          <a:p>
            <a:pPr marL="742950" lvl="3" indent="-285750">
              <a:buFont typeface="Arial" panose="020B0604020202020204" pitchFamily="34" charset="0"/>
              <a:buChar char="•"/>
            </a:pPr>
            <a:endParaRPr lang="en-IN" sz="2200" dirty="0"/>
          </a:p>
        </p:txBody>
      </p:sp>
      <p:cxnSp>
        <p:nvCxnSpPr>
          <p:cNvPr id="18" name="Straight Arrow Connector 17">
            <a:extLst>
              <a:ext uri="{FF2B5EF4-FFF2-40B4-BE49-F238E27FC236}">
                <a16:creationId xmlns:a16="http://schemas.microsoft.com/office/drawing/2014/main" id="{FEC6E005-A2C4-EC7D-72B3-088654EFCFCF}"/>
              </a:ext>
            </a:extLst>
          </p:cNvPr>
          <p:cNvCxnSpPr>
            <a:cxnSpLocks/>
          </p:cNvCxnSpPr>
          <p:nvPr/>
        </p:nvCxnSpPr>
        <p:spPr>
          <a:xfrm>
            <a:off x="6270171" y="2403002"/>
            <a:ext cx="1023258" cy="607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BC24639-5F48-6ED1-40C3-BA6A31E518A8}"/>
              </a:ext>
            </a:extLst>
          </p:cNvPr>
          <p:cNvCxnSpPr>
            <a:cxnSpLocks/>
          </p:cNvCxnSpPr>
          <p:nvPr/>
        </p:nvCxnSpPr>
        <p:spPr>
          <a:xfrm flipH="1">
            <a:off x="4141718" y="2403002"/>
            <a:ext cx="843643" cy="719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C90E2F-DAB8-F040-D1FE-C5348AD0A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2715294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E777-F65B-4FD2-2005-9C442B95E210}"/>
              </a:ext>
            </a:extLst>
          </p:cNvPr>
          <p:cNvPicPr>
            <a:picLocks noChangeAspect="1"/>
          </p:cNvPicPr>
          <p:nvPr/>
        </p:nvPicPr>
        <p:blipFill>
          <a:blip r:embed="rId2"/>
          <a:stretch>
            <a:fillRect/>
          </a:stretch>
        </p:blipFill>
        <p:spPr>
          <a:xfrm>
            <a:off x="500743" y="1469570"/>
            <a:ext cx="8089707" cy="4016829"/>
          </a:xfrm>
          <a:prstGeom prst="rect">
            <a:avLst/>
          </a:prstGeom>
        </p:spPr>
      </p:pic>
      <p:sp>
        <p:nvSpPr>
          <p:cNvPr id="6" name="Google Shape;120;p3">
            <a:extLst>
              <a:ext uri="{FF2B5EF4-FFF2-40B4-BE49-F238E27FC236}">
                <a16:creationId xmlns:a16="http://schemas.microsoft.com/office/drawing/2014/main" id="{16D86A2A-33E3-28B4-5051-6D22CD8FDF76}"/>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the K -core</a:t>
            </a:r>
            <a:endParaRPr dirty="0"/>
          </a:p>
        </p:txBody>
      </p:sp>
      <p:cxnSp>
        <p:nvCxnSpPr>
          <p:cNvPr id="8" name="Google Shape;122;p3">
            <a:extLst>
              <a:ext uri="{FF2B5EF4-FFF2-40B4-BE49-F238E27FC236}">
                <a16:creationId xmlns:a16="http://schemas.microsoft.com/office/drawing/2014/main" id="{7BFD1D58-6EE0-252B-7CC7-C7FF61CD22BB}"/>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Google Shape;123;p3">
            <a:extLst>
              <a:ext uri="{FF2B5EF4-FFF2-40B4-BE49-F238E27FC236}">
                <a16:creationId xmlns:a16="http://schemas.microsoft.com/office/drawing/2014/main" id="{57D80D43-F485-01E7-9295-400F0235E811}"/>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3" name="Picture 2">
            <a:extLst>
              <a:ext uri="{FF2B5EF4-FFF2-40B4-BE49-F238E27FC236}">
                <a16:creationId xmlns:a16="http://schemas.microsoft.com/office/drawing/2014/main" id="{9CB2648E-F3A0-304C-B318-81B55237F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06D4273-F53D-AEAD-EA69-5952678F6782}"/>
                  </a:ext>
                </a:extLst>
              </p14:cNvPr>
              <p14:cNvContentPartPr/>
              <p14:nvPr/>
            </p14:nvContentPartPr>
            <p14:xfrm>
              <a:off x="6106320" y="1173600"/>
              <a:ext cx="6032160" cy="5629680"/>
            </p14:xfrm>
          </p:contentPart>
        </mc:Choice>
        <mc:Fallback xmlns="">
          <p:pic>
            <p:nvPicPr>
              <p:cNvPr id="4" name="Ink 3">
                <a:extLst>
                  <a:ext uri="{FF2B5EF4-FFF2-40B4-BE49-F238E27FC236}">
                    <a16:creationId xmlns:a16="http://schemas.microsoft.com/office/drawing/2014/main" id="{306D4273-F53D-AEAD-EA69-5952678F6782}"/>
                  </a:ext>
                </a:extLst>
              </p:cNvPr>
              <p:cNvPicPr/>
              <p:nvPr/>
            </p:nvPicPr>
            <p:blipFill>
              <a:blip r:embed="rId5"/>
              <a:stretch>
                <a:fillRect/>
              </a:stretch>
            </p:blipFill>
            <p:spPr>
              <a:xfrm>
                <a:off x="6096960" y="1164240"/>
                <a:ext cx="6050880" cy="5648400"/>
              </a:xfrm>
              <a:prstGeom prst="rect">
                <a:avLst/>
              </a:prstGeom>
            </p:spPr>
          </p:pic>
        </mc:Fallback>
      </mc:AlternateContent>
    </p:spTree>
    <p:extLst>
      <p:ext uri="{BB962C8B-B14F-4D97-AF65-F5344CB8AC3E}">
        <p14:creationId xmlns:p14="http://schemas.microsoft.com/office/powerpoint/2010/main" val="391963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0;p3">
            <a:extLst>
              <a:ext uri="{FF2B5EF4-FFF2-40B4-BE49-F238E27FC236}">
                <a16:creationId xmlns:a16="http://schemas.microsoft.com/office/drawing/2014/main" id="{05D4F103-68F9-8432-6D14-A64E9D182087}"/>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 -core</a:t>
            </a:r>
            <a:endParaRPr dirty="0"/>
          </a:p>
        </p:txBody>
      </p:sp>
      <p:cxnSp>
        <p:nvCxnSpPr>
          <p:cNvPr id="6" name="Google Shape;122;p3">
            <a:extLst>
              <a:ext uri="{FF2B5EF4-FFF2-40B4-BE49-F238E27FC236}">
                <a16:creationId xmlns:a16="http://schemas.microsoft.com/office/drawing/2014/main" id="{AC8739B2-E376-3F6B-2592-A20C2A3E45C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7" name="Google Shape;123;p3">
            <a:extLst>
              <a:ext uri="{FF2B5EF4-FFF2-40B4-BE49-F238E27FC236}">
                <a16:creationId xmlns:a16="http://schemas.microsoft.com/office/drawing/2014/main" id="{3E4C2E59-7616-5FFB-306D-5FFFF1AC2B45}"/>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pic>
        <p:nvPicPr>
          <p:cNvPr id="8" name="Picture 7">
            <a:extLst>
              <a:ext uri="{FF2B5EF4-FFF2-40B4-BE49-F238E27FC236}">
                <a16:creationId xmlns:a16="http://schemas.microsoft.com/office/drawing/2014/main" id="{08B65F4D-8269-6220-2814-416949730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
        <p:nvSpPr>
          <p:cNvPr id="10" name="TextBox 9">
            <a:extLst>
              <a:ext uri="{FF2B5EF4-FFF2-40B4-BE49-F238E27FC236}">
                <a16:creationId xmlns:a16="http://schemas.microsoft.com/office/drawing/2014/main" id="{056A48E2-06CE-C18D-8622-A3C80CFDB89B}"/>
              </a:ext>
            </a:extLst>
          </p:cNvPr>
          <p:cNvSpPr txBox="1"/>
          <p:nvPr/>
        </p:nvSpPr>
        <p:spPr>
          <a:xfrm>
            <a:off x="425768" y="5897874"/>
            <a:ext cx="10569819" cy="707886"/>
          </a:xfrm>
          <a:prstGeom prst="rect">
            <a:avLst/>
          </a:prstGeom>
          <a:noFill/>
        </p:spPr>
        <p:txBody>
          <a:bodyPr wrap="square">
            <a:spAutoFit/>
          </a:bodyPr>
          <a:lstStyle/>
          <a:p>
            <a:r>
              <a:rPr lang="en-US" sz="2000" b="1" dirty="0"/>
              <a:t>The subgraph of the k-core in which all nodes have exactly k neighbors in the core is called a k-corona</a:t>
            </a:r>
            <a:r>
              <a:rPr lang="en-US" sz="2000" dirty="0"/>
              <a:t>. </a:t>
            </a:r>
            <a:endParaRPr lang="en-IN" sz="2000"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49C969EA-71E3-ECAB-6B02-A54E1DEAF1C3}"/>
                  </a:ext>
                </a:extLst>
              </p14:cNvPr>
              <p14:cNvContentPartPr/>
              <p14:nvPr/>
            </p14:nvContentPartPr>
            <p14:xfrm>
              <a:off x="364680" y="1434960"/>
              <a:ext cx="9839880" cy="3810600"/>
            </p14:xfrm>
          </p:contentPart>
        </mc:Choice>
        <mc:Fallback xmlns="">
          <p:pic>
            <p:nvPicPr>
              <p:cNvPr id="11" name="Ink 10">
                <a:extLst>
                  <a:ext uri="{FF2B5EF4-FFF2-40B4-BE49-F238E27FC236}">
                    <a16:creationId xmlns:a16="http://schemas.microsoft.com/office/drawing/2014/main" id="{49C969EA-71E3-ECAB-6B02-A54E1DEAF1C3}"/>
                  </a:ext>
                </a:extLst>
              </p:cNvPr>
              <p:cNvPicPr/>
              <p:nvPr/>
            </p:nvPicPr>
            <p:blipFill>
              <a:blip r:embed="rId4"/>
              <a:stretch>
                <a:fillRect/>
              </a:stretch>
            </p:blipFill>
            <p:spPr>
              <a:xfrm>
                <a:off x="355320" y="1425600"/>
                <a:ext cx="9858600" cy="3829320"/>
              </a:xfrm>
              <a:prstGeom prst="rect">
                <a:avLst/>
              </a:prstGeom>
            </p:spPr>
          </p:pic>
        </mc:Fallback>
      </mc:AlternateContent>
    </p:spTree>
    <p:extLst>
      <p:ext uri="{BB962C8B-B14F-4D97-AF65-F5344CB8AC3E}">
        <p14:creationId xmlns:p14="http://schemas.microsoft.com/office/powerpoint/2010/main" val="2082975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Finding K Core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7" name="Content Placeholder 2">
            <a:extLst>
              <a:ext uri="{FF2B5EF4-FFF2-40B4-BE49-F238E27FC236}">
                <a16:creationId xmlns:a16="http://schemas.microsoft.com/office/drawing/2014/main" id="{875925FA-0417-4D3F-9061-8F3971FB396B}"/>
              </a:ext>
            </a:extLst>
          </p:cNvPr>
          <p:cNvSpPr txBox="1">
            <a:spLocks/>
          </p:cNvSpPr>
          <p:nvPr/>
        </p:nvSpPr>
        <p:spPr>
          <a:xfrm>
            <a:off x="393111" y="1424090"/>
            <a:ext cx="10010729"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The standard algorithm to find a k-core graph is to </a:t>
            </a:r>
            <a:r>
              <a:rPr lang="en-US" b="1" dirty="0"/>
              <a:t>remove all the vertices that have degree less than ‘K’</a:t>
            </a:r>
            <a:r>
              <a:rPr lang="en-US" dirty="0"/>
              <a:t> from the input graph. </a:t>
            </a:r>
          </a:p>
          <a:p>
            <a:pPr marL="514350" indent="-514350">
              <a:buFont typeface="+mj-lt"/>
              <a:buAutoNum type="arabicPeriod"/>
            </a:pPr>
            <a:r>
              <a:rPr lang="en-US" dirty="0"/>
              <a:t>Start with the original graph and remove </a:t>
            </a:r>
            <a:r>
              <a:rPr lang="en-US" dirty="0">
                <a:solidFill>
                  <a:srgbClr val="FF0000"/>
                </a:solidFill>
              </a:rPr>
              <a:t>all nodes that have a degree smaller than k and all the incident edges </a:t>
            </a:r>
          </a:p>
          <a:p>
            <a:pPr lvl="1"/>
            <a:r>
              <a:rPr lang="en-US" sz="2800" dirty="0"/>
              <a:t>This will probably result in </a:t>
            </a:r>
            <a:r>
              <a:rPr lang="en-US" sz="2800" dirty="0">
                <a:solidFill>
                  <a:srgbClr val="FF0000"/>
                </a:solidFill>
              </a:rPr>
              <a:t>some of the remaining nodes losing their neighbors with their degree decreased</a:t>
            </a:r>
            <a:r>
              <a:rPr lang="en-US" sz="2800" dirty="0"/>
              <a:t>.</a:t>
            </a:r>
          </a:p>
          <a:p>
            <a:pPr lvl="1"/>
            <a:r>
              <a:rPr lang="en-US" sz="2800" dirty="0"/>
              <a:t>Some nodes that </a:t>
            </a:r>
            <a:r>
              <a:rPr lang="en-US" sz="2800" dirty="0">
                <a:solidFill>
                  <a:srgbClr val="FF0000"/>
                </a:solidFill>
              </a:rPr>
              <a:t>have k neighbors or more may have fewer than k neighbors after trimming; remove them, too, and iterate until </a:t>
            </a:r>
            <a:r>
              <a:rPr lang="en-US" sz="2800" dirty="0"/>
              <a:t>no remaining node has fewer than k neighbors.</a:t>
            </a:r>
          </a:p>
          <a:p>
            <a:pPr marL="514350" indent="-514350">
              <a:buFont typeface="+mj-lt"/>
              <a:buAutoNum type="arabicPeriod"/>
            </a:pPr>
            <a:r>
              <a:rPr lang="en-US" b="1" dirty="0"/>
              <a:t>The remaining nodes form the k-core</a:t>
            </a:r>
            <a:r>
              <a:rPr lang="en-US" dirty="0"/>
              <a:t>.</a:t>
            </a:r>
          </a:p>
          <a:p>
            <a:endParaRPr lang="en-IN" dirty="0"/>
          </a:p>
        </p:txBody>
      </p:sp>
      <p:pic>
        <p:nvPicPr>
          <p:cNvPr id="2" name="Picture 1">
            <a:extLst>
              <a:ext uri="{FF2B5EF4-FFF2-40B4-BE49-F238E27FC236}">
                <a16:creationId xmlns:a16="http://schemas.microsoft.com/office/drawing/2014/main" id="{A325D5E4-A174-24E6-4263-377C2419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436878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Find the 2-core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10" name="Content Placeholder 2">
            <a:extLst>
              <a:ext uri="{FF2B5EF4-FFF2-40B4-BE49-F238E27FC236}">
                <a16:creationId xmlns:a16="http://schemas.microsoft.com/office/drawing/2014/main" id="{1850F92D-C059-4EE1-AA39-47FDE9BB0921}"/>
              </a:ext>
            </a:extLst>
          </p:cNvPr>
          <p:cNvSpPr txBox="1">
            <a:spLocks/>
          </p:cNvSpPr>
          <p:nvPr/>
        </p:nvSpPr>
        <p:spPr>
          <a:xfrm>
            <a:off x="381000" y="1387578"/>
            <a:ext cx="7910744"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Originally the centre node has degree 5 and the rest have degree 1</a:t>
            </a:r>
          </a:p>
        </p:txBody>
      </p:sp>
      <p:pic>
        <p:nvPicPr>
          <p:cNvPr id="11" name="Picture 2" descr="star graph with five peripheral nodes">
            <a:extLst>
              <a:ext uri="{FF2B5EF4-FFF2-40B4-BE49-F238E27FC236}">
                <a16:creationId xmlns:a16="http://schemas.microsoft.com/office/drawing/2014/main" id="{D3D80076-98E3-4365-B5CF-346B86D2C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24063"/>
            <a:ext cx="381000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AA0608-66C5-8D9B-1113-FB2450055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311899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K-crust and core-periphery structure</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177CA52A-374E-42A3-BBD0-2A2699757C36}"/>
              </a:ext>
            </a:extLst>
          </p:cNvPr>
          <p:cNvSpPr txBox="1">
            <a:spLocks/>
          </p:cNvSpPr>
          <p:nvPr/>
        </p:nvSpPr>
        <p:spPr>
          <a:xfrm>
            <a:off x="153518" y="1424090"/>
            <a:ext cx="9976002"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Core</a:t>
            </a:r>
            <a:r>
              <a:rPr lang="en-US" dirty="0"/>
              <a:t>–</a:t>
            </a:r>
            <a:r>
              <a:rPr lang="en-US" b="1" dirty="0"/>
              <a:t>periphery structures </a:t>
            </a:r>
            <a:r>
              <a:rPr lang="en-US" dirty="0"/>
              <a:t>are commonly found in economic and social networks. They consist of a dense cohesive </a:t>
            </a:r>
            <a:r>
              <a:rPr lang="en-US" b="1" dirty="0"/>
              <a:t>core </a:t>
            </a:r>
            <a:r>
              <a:rPr lang="en-US" dirty="0"/>
              <a:t>and a sparse, loosely connected </a:t>
            </a:r>
            <a:r>
              <a:rPr lang="en-US" b="1" dirty="0"/>
              <a:t>periphery</a:t>
            </a:r>
            <a:endParaRPr lang="en-US" dirty="0"/>
          </a:p>
          <a:p>
            <a:r>
              <a:rPr lang="en-US" dirty="0"/>
              <a:t>A </a:t>
            </a:r>
            <a:r>
              <a:rPr lang="en-US" b="1" dirty="0"/>
              <a:t>k-crust</a:t>
            </a:r>
            <a:r>
              <a:rPr lang="en-US" dirty="0"/>
              <a:t> is what is left of the original network when we remove the k-core. In other words, the </a:t>
            </a:r>
            <a:r>
              <a:rPr lang="en-US" b="1" dirty="0"/>
              <a:t>crust is the periphery</a:t>
            </a:r>
          </a:p>
          <a:p>
            <a:r>
              <a:rPr lang="en-US" dirty="0"/>
              <a:t>A core has its internal structure. The  </a:t>
            </a:r>
            <a:r>
              <a:rPr lang="en-US" b="1" dirty="0"/>
              <a:t>subgraph of the k-core in which all nodes have exactly k neighbors in the core is called a k-corona</a:t>
            </a:r>
            <a:r>
              <a:rPr lang="en-US" dirty="0"/>
              <a:t>. </a:t>
            </a:r>
          </a:p>
          <a:p>
            <a:endParaRPr lang="en-US" dirty="0"/>
          </a:p>
          <a:p>
            <a:pPr marL="0" indent="0">
              <a:buFont typeface="Arial"/>
              <a:buNone/>
            </a:pPr>
            <a:r>
              <a:rPr lang="en-US" b="1" i="1" dirty="0"/>
              <a:t>Note : Given graph G and integer k, </a:t>
            </a:r>
            <a:r>
              <a:rPr lang="en-US" b="1" i="1" dirty="0" err="1"/>
              <a:t>networkx</a:t>
            </a:r>
            <a:r>
              <a:rPr lang="en-US" b="1" i="1" dirty="0"/>
              <a:t> has API for all these </a:t>
            </a:r>
          </a:p>
        </p:txBody>
      </p:sp>
      <p:pic>
        <p:nvPicPr>
          <p:cNvPr id="3" name="Picture 2">
            <a:extLst>
              <a:ext uri="{FF2B5EF4-FFF2-40B4-BE49-F238E27FC236}">
                <a16:creationId xmlns:a16="http://schemas.microsoft.com/office/drawing/2014/main" id="{1482A079-03F9-E502-712B-BEAC1902C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EBF7AB0-B054-BE96-D215-1BEDF8D46F18}"/>
                  </a:ext>
                </a:extLst>
              </p14:cNvPr>
              <p14:cNvContentPartPr/>
              <p14:nvPr/>
            </p14:nvContentPartPr>
            <p14:xfrm>
              <a:off x="522000" y="1153440"/>
              <a:ext cx="7712640" cy="2576880"/>
            </p14:xfrm>
          </p:contentPart>
        </mc:Choice>
        <mc:Fallback xmlns="">
          <p:pic>
            <p:nvPicPr>
              <p:cNvPr id="4" name="Ink 3">
                <a:extLst>
                  <a:ext uri="{FF2B5EF4-FFF2-40B4-BE49-F238E27FC236}">
                    <a16:creationId xmlns:a16="http://schemas.microsoft.com/office/drawing/2014/main" id="{5EBF7AB0-B054-BE96-D215-1BEDF8D46F18}"/>
                  </a:ext>
                </a:extLst>
              </p:cNvPr>
              <p:cNvPicPr/>
              <p:nvPr/>
            </p:nvPicPr>
            <p:blipFill>
              <a:blip r:embed="rId5"/>
              <a:stretch>
                <a:fillRect/>
              </a:stretch>
            </p:blipFill>
            <p:spPr>
              <a:xfrm>
                <a:off x="512640" y="1144080"/>
                <a:ext cx="7731360" cy="2595600"/>
              </a:xfrm>
              <a:prstGeom prst="rect">
                <a:avLst/>
              </a:prstGeom>
            </p:spPr>
          </p:pic>
        </mc:Fallback>
      </mc:AlternateContent>
    </p:spTree>
    <p:extLst>
      <p:ext uri="{BB962C8B-B14F-4D97-AF65-F5344CB8AC3E}">
        <p14:creationId xmlns:p14="http://schemas.microsoft.com/office/powerpoint/2010/main" val="152993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1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grpSp>
        <p:nvGrpSpPr>
          <p:cNvPr id="245" name="Google Shape;245;p13"/>
          <p:cNvGrpSpPr/>
          <p:nvPr/>
        </p:nvGrpSpPr>
        <p:grpSpPr>
          <a:xfrm>
            <a:off x="313844" y="349466"/>
            <a:ext cx="11518407" cy="6218388"/>
            <a:chOff x="313844" y="349466"/>
            <a:chExt cx="11518407" cy="6218388"/>
          </a:xfrm>
        </p:grpSpPr>
        <p:sp>
          <p:nvSpPr>
            <p:cNvPr id="246" name="Google Shape;246;p13"/>
            <p:cNvSpPr/>
            <p:nvPr/>
          </p:nvSpPr>
          <p:spPr>
            <a:xfrm>
              <a:off x="11786532" y="360726"/>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7" name="Google Shape;247;p13"/>
            <p:cNvSpPr/>
            <p:nvPr/>
          </p:nvSpPr>
          <p:spPr>
            <a:xfrm rot="5400000">
              <a:off x="11275944" y="-161122"/>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8" name="Google Shape;248;p13"/>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9" name="Google Shape;249;p13"/>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51" name="Google Shape;251;p1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C55A11"/>
                </a:solidFill>
                <a:latin typeface="Calibri"/>
                <a:ea typeface="Calibri"/>
                <a:cs typeface="Calibri"/>
                <a:sym typeface="Calibri"/>
              </a:rPr>
              <a:t>THANK YOU</a:t>
            </a:r>
            <a:endParaRPr dirty="0"/>
          </a:p>
        </p:txBody>
      </p:sp>
      <p:sp>
        <p:nvSpPr>
          <p:cNvPr id="252" name="Google Shape;252;p13"/>
          <p:cNvSpPr/>
          <p:nvPr/>
        </p:nvSpPr>
        <p:spPr>
          <a:xfrm>
            <a:off x="5448168" y="312824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Arti Arya</a:t>
            </a:r>
            <a:endParaRPr sz="2400" b="1" dirty="0">
              <a:solidFill>
                <a:schemeClr val="dk1"/>
              </a:solidFill>
              <a:latin typeface="Calibri"/>
              <a:ea typeface="Calibri"/>
              <a:cs typeface="Calibri"/>
              <a:sym typeface="Calibri"/>
            </a:endParaRPr>
          </a:p>
        </p:txBody>
      </p:sp>
      <p:sp>
        <p:nvSpPr>
          <p:cNvPr id="253" name="Google Shape;253;p13"/>
          <p:cNvSpPr/>
          <p:nvPr/>
        </p:nvSpPr>
        <p:spPr>
          <a:xfrm>
            <a:off x="5448168" y="3525847"/>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Department of Computer Science and Engineering</a:t>
            </a:r>
            <a:endParaRPr sz="24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E4F069A-5A6A-E5C2-9900-F86BDB3552D9}"/>
              </a:ext>
            </a:extLst>
          </p:cNvPr>
          <p:cNvPicPr>
            <a:picLocks noChangeAspect="1"/>
          </p:cNvPicPr>
          <p:nvPr/>
        </p:nvPicPr>
        <p:blipFill>
          <a:blip r:embed="rId3"/>
          <a:stretch>
            <a:fillRect/>
          </a:stretch>
        </p:blipFill>
        <p:spPr>
          <a:xfrm>
            <a:off x="1030637" y="1433632"/>
            <a:ext cx="2543276" cy="399073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B2115AC-73DC-6B36-E812-866FD5A2BB45}"/>
                  </a:ext>
                </a:extLst>
              </p14:cNvPr>
              <p14:cNvContentPartPr/>
              <p14:nvPr/>
            </p14:nvContentPartPr>
            <p14:xfrm>
              <a:off x="5155560" y="4464000"/>
              <a:ext cx="4998600" cy="1622520"/>
            </p14:xfrm>
          </p:contentPart>
        </mc:Choice>
        <mc:Fallback xmlns="">
          <p:pic>
            <p:nvPicPr>
              <p:cNvPr id="3" name="Ink 2">
                <a:extLst>
                  <a:ext uri="{FF2B5EF4-FFF2-40B4-BE49-F238E27FC236}">
                    <a16:creationId xmlns:a16="http://schemas.microsoft.com/office/drawing/2014/main" id="{FB2115AC-73DC-6B36-E812-866FD5A2BB45}"/>
                  </a:ext>
                </a:extLst>
              </p:cNvPr>
              <p:cNvPicPr/>
              <p:nvPr/>
            </p:nvPicPr>
            <p:blipFill>
              <a:blip r:embed="rId5"/>
              <a:stretch>
                <a:fillRect/>
              </a:stretch>
            </p:blipFill>
            <p:spPr>
              <a:xfrm>
                <a:off x="5146200" y="4454640"/>
                <a:ext cx="5017320" cy="16412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3">
            <a:extLst>
              <a:ext uri="{FF2B5EF4-FFF2-40B4-BE49-F238E27FC236}">
                <a16:creationId xmlns:a16="http://schemas.microsoft.com/office/drawing/2014/main" id="{ED6470E9-2663-65BB-C94D-EFAB16455091}"/>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Top-down approach</a:t>
            </a:r>
            <a:endParaRPr dirty="0"/>
          </a:p>
        </p:txBody>
      </p:sp>
      <p:cxnSp>
        <p:nvCxnSpPr>
          <p:cNvPr id="8" name="Google Shape;122;p3">
            <a:extLst>
              <a:ext uri="{FF2B5EF4-FFF2-40B4-BE49-F238E27FC236}">
                <a16:creationId xmlns:a16="http://schemas.microsoft.com/office/drawing/2014/main" id="{E5277BD0-F840-6746-4289-6783AB1E809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Google Shape;123;p3">
            <a:extLst>
              <a:ext uri="{FF2B5EF4-FFF2-40B4-BE49-F238E27FC236}">
                <a16:creationId xmlns:a16="http://schemas.microsoft.com/office/drawing/2014/main" id="{04E2C35E-D71F-E2CF-DA6C-3B7F6A3D2DE4}"/>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11" name="TextBox 10">
            <a:extLst>
              <a:ext uri="{FF2B5EF4-FFF2-40B4-BE49-F238E27FC236}">
                <a16:creationId xmlns:a16="http://schemas.microsoft.com/office/drawing/2014/main" id="{931574A9-ED7D-F70D-67AA-8089B8C29125}"/>
              </a:ext>
            </a:extLst>
          </p:cNvPr>
          <p:cNvSpPr txBox="1"/>
          <p:nvPr/>
        </p:nvSpPr>
        <p:spPr>
          <a:xfrm>
            <a:off x="393111" y="1424090"/>
            <a:ext cx="8925060" cy="4524315"/>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t>Division of Actors into </a:t>
            </a:r>
            <a:r>
              <a:rPr lang="en-IN" sz="2400" dirty="0">
                <a:solidFill>
                  <a:srgbClr val="FF3399"/>
                </a:solidFill>
              </a:rPr>
              <a:t>groups and sub-structures </a:t>
            </a:r>
            <a:r>
              <a:rPr lang="en-IN" sz="2400" dirty="0"/>
              <a:t>can be a very important aspect of social structure.</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It can be important in </a:t>
            </a:r>
            <a:r>
              <a:rPr lang="en-IN" sz="2400" b="1" dirty="0"/>
              <a:t>understanding how the n/w as a whole is likely to behave</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We can look at </a:t>
            </a:r>
            <a:r>
              <a:rPr lang="en-IN" sz="2400" dirty="0">
                <a:solidFill>
                  <a:srgbClr val="FF3399"/>
                </a:solidFill>
              </a:rPr>
              <a:t>sub structures</a:t>
            </a:r>
            <a:r>
              <a:rPr lang="en-IN" sz="2400" dirty="0"/>
              <a:t> from a view point of </a:t>
            </a:r>
            <a:r>
              <a:rPr lang="en-IN" sz="2400" dirty="0">
                <a:solidFill>
                  <a:srgbClr val="FF3399"/>
                </a:solidFill>
              </a:rPr>
              <a:t>“top-down” approach.</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solidFill>
                  <a:srgbClr val="FF0000"/>
                </a:solidFill>
              </a:rPr>
              <a:t>Substructures</a:t>
            </a:r>
            <a:r>
              <a:rPr lang="en-IN" sz="2400" dirty="0"/>
              <a:t> are the areas of the graph that seem to be </a:t>
            </a:r>
            <a:r>
              <a:rPr lang="en-IN" sz="2400" dirty="0">
                <a:solidFill>
                  <a:srgbClr val="FF0000"/>
                </a:solidFill>
              </a:rPr>
              <a:t>locally dense </a:t>
            </a:r>
            <a:r>
              <a:rPr lang="en-IN" sz="2400" dirty="0"/>
              <a:t>but </a:t>
            </a:r>
            <a:r>
              <a:rPr lang="en-IN" sz="2400" dirty="0">
                <a:solidFill>
                  <a:srgbClr val="FF0000"/>
                </a:solidFill>
              </a:rPr>
              <a:t>separated</a:t>
            </a:r>
            <a:r>
              <a:rPr lang="en-IN" sz="2400" dirty="0"/>
              <a:t> to some degree </a:t>
            </a:r>
            <a:r>
              <a:rPr lang="en-IN" sz="2400" dirty="0">
                <a:solidFill>
                  <a:srgbClr val="FF0000"/>
                </a:solidFill>
              </a:rPr>
              <a:t>from rest of the graph.</a:t>
            </a:r>
          </a:p>
        </p:txBody>
      </p:sp>
      <p:pic>
        <p:nvPicPr>
          <p:cNvPr id="3" name="Picture 2">
            <a:extLst>
              <a:ext uri="{FF2B5EF4-FFF2-40B4-BE49-F238E27FC236}">
                <a16:creationId xmlns:a16="http://schemas.microsoft.com/office/drawing/2014/main" id="{50F2B8EE-6433-5DA8-BC90-193F369AD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04931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B71FF-5C36-CA7F-E262-AC71C0447E07}"/>
              </a:ext>
            </a:extLst>
          </p:cNvPr>
          <p:cNvPicPr>
            <a:picLocks noChangeAspect="1"/>
          </p:cNvPicPr>
          <p:nvPr/>
        </p:nvPicPr>
        <p:blipFill>
          <a:blip r:embed="rId2"/>
          <a:stretch>
            <a:fillRect/>
          </a:stretch>
        </p:blipFill>
        <p:spPr>
          <a:xfrm>
            <a:off x="545952" y="1599877"/>
            <a:ext cx="7681233" cy="4371719"/>
          </a:xfrm>
          <a:prstGeom prst="rect">
            <a:avLst/>
          </a:prstGeom>
        </p:spPr>
      </p:pic>
      <p:sp>
        <p:nvSpPr>
          <p:cNvPr id="6" name="Google Shape;120;p3">
            <a:extLst>
              <a:ext uri="{FF2B5EF4-FFF2-40B4-BE49-F238E27FC236}">
                <a16:creationId xmlns:a16="http://schemas.microsoft.com/office/drawing/2014/main" id="{ED6470E9-2663-65BB-C94D-EFAB16455091}"/>
              </a:ext>
            </a:extLst>
          </p:cNvPr>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Top-down approach</a:t>
            </a:r>
            <a:endParaRPr dirty="0"/>
          </a:p>
        </p:txBody>
      </p:sp>
      <p:pic>
        <p:nvPicPr>
          <p:cNvPr id="7" name="Google Shape;121;p3" descr="A close up of a logo&#10;&#10;Description automatically generated">
            <a:extLst>
              <a:ext uri="{FF2B5EF4-FFF2-40B4-BE49-F238E27FC236}">
                <a16:creationId xmlns:a16="http://schemas.microsoft.com/office/drawing/2014/main" id="{A49173F7-AF03-ECF8-CBCB-E431035861C0}"/>
              </a:ext>
            </a:extLst>
          </p:cNvPr>
          <p:cNvPicPr preferRelativeResize="0"/>
          <p:nvPr/>
        </p:nvPicPr>
        <p:blipFill rotWithShape="1">
          <a:blip r:embed="rId3">
            <a:alphaModFix/>
          </a:blip>
          <a:srcRect/>
          <a:stretch/>
        </p:blipFill>
        <p:spPr>
          <a:xfrm>
            <a:off x="10659519" y="469890"/>
            <a:ext cx="933598" cy="1398963"/>
          </a:xfrm>
          <a:prstGeom prst="rect">
            <a:avLst/>
          </a:prstGeom>
          <a:noFill/>
          <a:ln>
            <a:noFill/>
          </a:ln>
        </p:spPr>
      </p:pic>
      <p:cxnSp>
        <p:nvCxnSpPr>
          <p:cNvPr id="8" name="Google Shape;122;p3">
            <a:extLst>
              <a:ext uri="{FF2B5EF4-FFF2-40B4-BE49-F238E27FC236}">
                <a16:creationId xmlns:a16="http://schemas.microsoft.com/office/drawing/2014/main" id="{E5277BD0-F840-6746-4289-6783AB1E8092}"/>
              </a:ext>
            </a:extLst>
          </p:cNvPr>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9" name="Google Shape;123;p3">
            <a:extLst>
              <a:ext uri="{FF2B5EF4-FFF2-40B4-BE49-F238E27FC236}">
                <a16:creationId xmlns:a16="http://schemas.microsoft.com/office/drawing/2014/main" id="{04E2C35E-D71F-E2CF-DA6C-3B7F6A3D2DE4}"/>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NETWORK ANALYSIS AND MINING</a:t>
            </a:r>
            <a:endParaRPr dirty="0"/>
          </a:p>
        </p:txBody>
      </p:sp>
    </p:spTree>
    <p:extLst>
      <p:ext uri="{BB962C8B-B14F-4D97-AF65-F5344CB8AC3E}">
        <p14:creationId xmlns:p14="http://schemas.microsoft.com/office/powerpoint/2010/main" val="186585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79997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Top-down approach</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434226" y="220492"/>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77B6CD8A-9905-4287-86EB-56F58D5D9F97}"/>
              </a:ext>
            </a:extLst>
          </p:cNvPr>
          <p:cNvSpPr txBox="1">
            <a:spLocks/>
          </p:cNvSpPr>
          <p:nvPr/>
        </p:nvSpPr>
        <p:spPr>
          <a:xfrm>
            <a:off x="-8308" y="1424090"/>
            <a:ext cx="9274228" cy="53187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b="1" dirty="0"/>
              <a:t>Starts with the entire network as the frame of reference</a:t>
            </a:r>
            <a:r>
              <a:rPr lang="en-US" dirty="0"/>
              <a:t>, rather than the dyad and tend to </a:t>
            </a:r>
            <a:r>
              <a:rPr lang="en-US" b="1" dirty="0"/>
              <a:t>look at the "whole" structure, and identify "sub-structures“.  </a:t>
            </a:r>
            <a:endParaRPr lang="en-US" dirty="0"/>
          </a:p>
          <a:p>
            <a:pPr algn="just"/>
            <a:r>
              <a:rPr lang="en-US" dirty="0"/>
              <a:t> They are </a:t>
            </a:r>
            <a:r>
              <a:rPr lang="en-US" b="1" dirty="0"/>
              <a:t>looking for "holes" or "vulnerabilities" or "weak spots" in the overall structure </a:t>
            </a:r>
            <a:r>
              <a:rPr lang="en-US" dirty="0"/>
              <a:t>of the network. These </a:t>
            </a:r>
            <a:r>
              <a:rPr lang="en-US" b="1" dirty="0"/>
              <a:t>holes or weak spots define lines of division </a:t>
            </a:r>
            <a:r>
              <a:rPr lang="en-US" dirty="0"/>
              <a:t>or </a:t>
            </a:r>
            <a:r>
              <a:rPr lang="en-US" b="1" dirty="0"/>
              <a:t>cleavage in the larger group</a:t>
            </a:r>
            <a:r>
              <a:rPr lang="en-US" dirty="0"/>
              <a:t>, and point to how it might be de-composed into smaller units.  </a:t>
            </a:r>
          </a:p>
          <a:p>
            <a:pPr algn="just"/>
            <a:r>
              <a:rPr lang="en-US" dirty="0"/>
              <a:t>This top-down perspective  </a:t>
            </a:r>
            <a:r>
              <a:rPr lang="en-US" b="1" u="sng" dirty="0"/>
              <a:t>focus on the constraints  </a:t>
            </a:r>
            <a:endParaRPr lang="en-US" b="1" dirty="0"/>
          </a:p>
          <a:p>
            <a:pPr algn="just"/>
            <a:r>
              <a:rPr lang="en-US" dirty="0"/>
              <a:t>There </a:t>
            </a:r>
            <a:r>
              <a:rPr lang="en-US" b="1" dirty="0"/>
              <a:t>are numerous ways </a:t>
            </a:r>
            <a:r>
              <a:rPr lang="en-US" dirty="0"/>
              <a:t>that one might define the divisions and </a:t>
            </a:r>
            <a:r>
              <a:rPr lang="en-US" b="1" dirty="0"/>
              <a:t>"weak spots" </a:t>
            </a:r>
            <a:r>
              <a:rPr lang="en-US" dirty="0"/>
              <a:t>in a network.</a:t>
            </a:r>
          </a:p>
          <a:p>
            <a:pPr algn="just"/>
            <a:endParaRPr lang="en-IN" dirty="0"/>
          </a:p>
        </p:txBody>
      </p:sp>
      <p:pic>
        <p:nvPicPr>
          <p:cNvPr id="2" name="Picture 1">
            <a:extLst>
              <a:ext uri="{FF2B5EF4-FFF2-40B4-BE49-F238E27FC236}">
                <a16:creationId xmlns:a16="http://schemas.microsoft.com/office/drawing/2014/main" id="{AEC00A0C-F339-D927-6777-59743591A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p:spTree>
    <p:extLst>
      <p:ext uri="{BB962C8B-B14F-4D97-AF65-F5344CB8AC3E}">
        <p14:creationId xmlns:p14="http://schemas.microsoft.com/office/powerpoint/2010/main" val="148283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434226" y="747162"/>
            <a:ext cx="867929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Calibri"/>
                <a:ea typeface="Calibri"/>
                <a:cs typeface="Calibri"/>
                <a:sym typeface="Calibri"/>
              </a:rPr>
              <a:t>Undirected graph – connected and disconnected components</a:t>
            </a:r>
            <a:endParaRPr dirty="0"/>
          </a:p>
        </p:txBody>
      </p:sp>
      <p:cxnSp>
        <p:nvCxnSpPr>
          <p:cNvPr id="122" name="Google Shape;122;p3"/>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sp>
        <p:nvSpPr>
          <p:cNvPr id="8" name="Google Shape;123;p3">
            <a:extLst>
              <a:ext uri="{FF2B5EF4-FFF2-40B4-BE49-F238E27FC236}">
                <a16:creationId xmlns:a16="http://schemas.microsoft.com/office/drawing/2014/main" id="{BC55E4FF-31D5-4EF4-ABFF-D87231C9EDFC}"/>
              </a:ext>
            </a:extLst>
          </p:cNvPr>
          <p:cNvSpPr/>
          <p:nvPr/>
        </p:nvSpPr>
        <p:spPr>
          <a:xfrm>
            <a:off x="393111" y="252240"/>
            <a:ext cx="74972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F5496"/>
                </a:solidFill>
                <a:latin typeface="Calibri"/>
                <a:ea typeface="Calibri"/>
                <a:cs typeface="Calibri"/>
                <a:sym typeface="Calibri"/>
              </a:rPr>
              <a:t>Graph Theory and its Applications</a:t>
            </a:r>
            <a:endParaRPr lang="en-US" sz="2400" dirty="0"/>
          </a:p>
        </p:txBody>
      </p:sp>
      <p:sp>
        <p:nvSpPr>
          <p:cNvPr id="9" name="Content Placeholder 2">
            <a:extLst>
              <a:ext uri="{FF2B5EF4-FFF2-40B4-BE49-F238E27FC236}">
                <a16:creationId xmlns:a16="http://schemas.microsoft.com/office/drawing/2014/main" id="{D2DDED68-63EE-4A6D-AF46-29E6A2395F3A}"/>
              </a:ext>
            </a:extLst>
          </p:cNvPr>
          <p:cNvSpPr txBox="1">
            <a:spLocks/>
          </p:cNvSpPr>
          <p:nvPr/>
        </p:nvSpPr>
        <p:spPr>
          <a:xfrm>
            <a:off x="-47125" y="1169371"/>
            <a:ext cx="7059749" cy="53187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n-US" altLang="en-US" dirty="0"/>
              <a:t>If there exists </a:t>
            </a:r>
            <a:r>
              <a:rPr lang="en-US" altLang="en-US" b="1" dirty="0"/>
              <a:t>a path between </a:t>
            </a:r>
            <a:r>
              <a:rPr lang="en-US" altLang="en-US" b="1" dirty="0">
                <a:solidFill>
                  <a:srgbClr val="FF0000"/>
                </a:solidFill>
              </a:rPr>
              <a:t>any </a:t>
            </a:r>
            <a:r>
              <a:rPr lang="en-US" altLang="en-US" b="1" dirty="0"/>
              <a:t>possible pair of vertices</a:t>
            </a:r>
            <a:r>
              <a:rPr lang="en-US" altLang="en-US" dirty="0"/>
              <a:t> in a network then it is called </a:t>
            </a:r>
            <a:r>
              <a:rPr lang="en-US" altLang="en-US" b="1" u="sng" dirty="0"/>
              <a:t>connected</a:t>
            </a:r>
          </a:p>
          <a:p>
            <a:pPr marL="114300" indent="0" algn="just">
              <a:buNone/>
            </a:pPr>
            <a:endParaRPr lang="en-US" altLang="en-US" dirty="0"/>
          </a:p>
          <a:p>
            <a:pPr algn="just"/>
            <a:r>
              <a:rPr lang="en-US" altLang="en-US" dirty="0"/>
              <a:t>A network for which </a:t>
            </a:r>
            <a:r>
              <a:rPr lang="en-US" altLang="en-US" b="1" dirty="0"/>
              <a:t>there exists pairs of vertices such that there is no path between them, </a:t>
            </a:r>
            <a:r>
              <a:rPr lang="en-US" altLang="en-US" dirty="0"/>
              <a:t>is called </a:t>
            </a:r>
            <a:r>
              <a:rPr lang="en-US" altLang="en-US" b="1" u="sng" dirty="0"/>
              <a:t>disconnected</a:t>
            </a:r>
            <a:endParaRPr lang="en-US" altLang="en-US" b="1" dirty="0"/>
          </a:p>
          <a:p>
            <a:pPr marL="114300" indent="0" algn="just">
              <a:buNone/>
            </a:pPr>
            <a:endParaRPr lang="en-US" altLang="en-US" u="sng" dirty="0"/>
          </a:p>
          <a:p>
            <a:pPr algn="just"/>
            <a:r>
              <a:rPr lang="en-US" altLang="en-US" u="sng" dirty="0"/>
              <a:t>Component</a:t>
            </a:r>
            <a:r>
              <a:rPr lang="en-US" altLang="en-US" dirty="0"/>
              <a:t> is a </a:t>
            </a:r>
            <a:r>
              <a:rPr lang="en-US" altLang="en-US" b="1" i="1" dirty="0"/>
              <a:t>maximal</a:t>
            </a:r>
            <a:r>
              <a:rPr lang="en-US" altLang="en-US" b="1" dirty="0"/>
              <a:t> subset of vertices of a network </a:t>
            </a:r>
            <a:r>
              <a:rPr lang="en-US" altLang="en-US" dirty="0"/>
              <a:t>such that there exists </a:t>
            </a:r>
            <a:r>
              <a:rPr lang="en-US" altLang="en-US" b="1" dirty="0"/>
              <a:t>at least one path fr</a:t>
            </a:r>
            <a:r>
              <a:rPr lang="en-US" altLang="en-US" dirty="0"/>
              <a:t>om every vertex of the subset to any other vertex.</a:t>
            </a:r>
          </a:p>
          <a:p>
            <a:pPr algn="just"/>
            <a:r>
              <a:rPr lang="en-US" altLang="en-US" dirty="0"/>
              <a:t>(Maximal because even one more node could not be found to add to the subgraph)</a:t>
            </a:r>
          </a:p>
          <a:p>
            <a:pPr lvl="1" algn="just"/>
            <a:endParaRPr lang="en-US" altLang="en-US" dirty="0"/>
          </a:p>
          <a:p>
            <a:pPr algn="just"/>
            <a:endParaRPr lang="en-US" altLang="en-US" dirty="0"/>
          </a:p>
        </p:txBody>
      </p:sp>
      <p:pic>
        <p:nvPicPr>
          <p:cNvPr id="10" name="Picture 4">
            <a:extLst>
              <a:ext uri="{FF2B5EF4-FFF2-40B4-BE49-F238E27FC236}">
                <a16:creationId xmlns:a16="http://schemas.microsoft.com/office/drawing/2014/main" id="{02F043DA-B976-4ED4-9C88-4A2582842C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2624" y="1771925"/>
            <a:ext cx="4227617" cy="19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461C3B4-B45F-394B-839E-F5A73067A89A}"/>
              </a:ext>
            </a:extLst>
          </p:cNvPr>
          <p:cNvPicPr>
            <a:picLocks noChangeAspect="1"/>
          </p:cNvPicPr>
          <p:nvPr/>
        </p:nvPicPr>
        <p:blipFill>
          <a:blip r:embed="rId4"/>
          <a:stretch>
            <a:fillRect/>
          </a:stretch>
        </p:blipFill>
        <p:spPr>
          <a:xfrm>
            <a:off x="7525794" y="3600450"/>
            <a:ext cx="3133725" cy="3257550"/>
          </a:xfrm>
          <a:prstGeom prst="rect">
            <a:avLst/>
          </a:prstGeom>
        </p:spPr>
      </p:pic>
      <p:pic>
        <p:nvPicPr>
          <p:cNvPr id="3" name="Picture 2">
            <a:extLst>
              <a:ext uri="{FF2B5EF4-FFF2-40B4-BE49-F238E27FC236}">
                <a16:creationId xmlns:a16="http://schemas.microsoft.com/office/drawing/2014/main" id="{F2B45182-62CE-2183-3111-D63115EE4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0770" y="246856"/>
            <a:ext cx="1219200" cy="156210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7456DE3-9481-C88D-9689-A183EF96B604}"/>
                  </a:ext>
                </a:extLst>
              </p14:cNvPr>
              <p14:cNvContentPartPr/>
              <p14:nvPr/>
            </p14:nvContentPartPr>
            <p14:xfrm>
              <a:off x="2147040" y="1639440"/>
              <a:ext cx="8614440" cy="3870360"/>
            </p14:xfrm>
          </p:contentPart>
        </mc:Choice>
        <mc:Fallback xmlns="">
          <p:pic>
            <p:nvPicPr>
              <p:cNvPr id="4" name="Ink 3">
                <a:extLst>
                  <a:ext uri="{FF2B5EF4-FFF2-40B4-BE49-F238E27FC236}">
                    <a16:creationId xmlns:a16="http://schemas.microsoft.com/office/drawing/2014/main" id="{F7456DE3-9481-C88D-9689-A183EF96B604}"/>
                  </a:ext>
                </a:extLst>
              </p:cNvPr>
              <p:cNvPicPr/>
              <p:nvPr/>
            </p:nvPicPr>
            <p:blipFill>
              <a:blip r:embed="rId7"/>
              <a:stretch>
                <a:fillRect/>
              </a:stretch>
            </p:blipFill>
            <p:spPr>
              <a:xfrm>
                <a:off x="2137680" y="1630080"/>
                <a:ext cx="8633160" cy="3889080"/>
              </a:xfrm>
              <a:prstGeom prst="rect">
                <a:avLst/>
              </a:prstGeom>
            </p:spPr>
          </p:pic>
        </mc:Fallback>
      </mc:AlternateContent>
    </p:spTree>
    <p:extLst>
      <p:ext uri="{BB962C8B-B14F-4D97-AF65-F5344CB8AC3E}">
        <p14:creationId xmlns:p14="http://schemas.microsoft.com/office/powerpoint/2010/main" val="161475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D4F4A6E89004B9969E5A919E98885" ma:contentTypeVersion="7" ma:contentTypeDescription="Create a new document." ma:contentTypeScope="" ma:versionID="a7e34601cba34b5100a96368ac6191df">
  <xsd:schema xmlns:xsd="http://www.w3.org/2001/XMLSchema" xmlns:xs="http://www.w3.org/2001/XMLSchema" xmlns:p="http://schemas.microsoft.com/office/2006/metadata/properties" xmlns:ns2="777052eb-7f64-4d82-8b21-49620de4b061" targetNamespace="http://schemas.microsoft.com/office/2006/metadata/properties" ma:root="true" ma:fieldsID="ee9fa33780a42d2c59011c1127885f1f" ns2:_="">
    <xsd:import namespace="777052eb-7f64-4d82-8b21-49620de4b0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7052eb-7f64-4d82-8b21-49620de4b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193A8A-DC7B-47B0-9BE3-D55EDD3FD824}"/>
</file>

<file path=customXml/itemProps2.xml><?xml version="1.0" encoding="utf-8"?>
<ds:datastoreItem xmlns:ds="http://schemas.openxmlformats.org/officeDocument/2006/customXml" ds:itemID="{4718F9A6-205E-4B42-8EE0-6EC15343987F}"/>
</file>

<file path=customXml/itemProps3.xml><?xml version="1.0" encoding="utf-8"?>
<ds:datastoreItem xmlns:ds="http://schemas.openxmlformats.org/officeDocument/2006/customXml" ds:itemID="{C1922FD8-85F4-4DF3-A009-A0186F975363}"/>
</file>

<file path=docProps/app.xml><?xml version="1.0" encoding="utf-8"?>
<Properties xmlns="http://schemas.openxmlformats.org/officeDocument/2006/extended-properties" xmlns:vt="http://schemas.openxmlformats.org/officeDocument/2006/docPropsVTypes">
  <TotalTime>12241</TotalTime>
  <Words>4048</Words>
  <Application>Microsoft Office PowerPoint</Application>
  <PresentationFormat>Widescreen</PresentationFormat>
  <Paragraphs>409</Paragraphs>
  <Slides>55</Slides>
  <Notes>38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Baguet Script</vt:lpstr>
      <vt:lpstr>Wingdings</vt:lpstr>
      <vt:lpstr>Cambria Math</vt:lpstr>
      <vt:lpstr>Calibri</vt:lpstr>
      <vt:lpstr>arial</vt:lpstr>
      <vt:lpstr>Office Theme</vt:lpstr>
      <vt:lpstr>PowerPoint Presentation</vt:lpstr>
      <vt:lpstr>PowerPoint Presentation</vt:lpstr>
      <vt:lpstr>Graph Theory and its Applications 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C O</dc:creator>
  <cp:lastModifiedBy>Dr Arti Arya</cp:lastModifiedBy>
  <cp:revision>290</cp:revision>
  <dcterms:created xsi:type="dcterms:W3CDTF">2020-06-03T14:19:11Z</dcterms:created>
  <dcterms:modified xsi:type="dcterms:W3CDTF">2023-11-18T07:27:48Z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0x0101004A5D4F4A6E89004B9969E5A919E98885</vt:lpwstr>
  </property>
</Properties>
</file>